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61" r:id="rId5"/>
    <p:sldId id="262" r:id="rId6"/>
    <p:sldId id="263" r:id="rId7"/>
    <p:sldId id="266" r:id="rId8"/>
    <p:sldId id="268" r:id="rId9"/>
    <p:sldId id="267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14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374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18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76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7771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59738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986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2986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332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05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640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69629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670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13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9996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3476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510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679B-4184-41FA-AEF1-C2699201626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19FD28-B5B0-4039-A911-2B38447F59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118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smtClean="0"/>
              <a:t>Понављање садржаја </a:t>
            </a:r>
            <a:r>
              <a:rPr lang="sr-Cyrl-BA" dirty="0" smtClean="0"/>
              <a:t>које смо учили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645919"/>
            <a:ext cx="7766936" cy="1096899"/>
          </a:xfrm>
        </p:spPr>
        <p:txBody>
          <a:bodyPr>
            <a:normAutofit fontScale="92500" lnSpcReduction="20000"/>
          </a:bodyPr>
          <a:lstStyle/>
          <a:p>
            <a:endParaRPr lang="sr-Cyrl-BA" dirty="0" smtClean="0"/>
          </a:p>
          <a:p>
            <a:endParaRPr lang="sr-Cyrl-BA" dirty="0"/>
          </a:p>
          <a:p>
            <a:pPr algn="ctr"/>
            <a:r>
              <a:rPr lang="sr-Cyrl-BA" sz="2600" dirty="0" smtClean="0"/>
              <a:t>Наставник: Стефан Вучковић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2348280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Мјере заштите на раду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BA" sz="2400" dirty="0" smtClean="0"/>
              <a:t>Недовољна припремљеност и оспособљеност за рад</a:t>
            </a:r>
            <a:endParaRPr lang="sr-Cyrl-BA" sz="2400" dirty="0"/>
          </a:p>
          <a:p>
            <a:r>
              <a:rPr lang="sr-Cyrl-BA" sz="2400" dirty="0" smtClean="0"/>
              <a:t>Непоштовање прописа о коришћењу заштитних средстава</a:t>
            </a:r>
            <a:endParaRPr lang="sr-Cyrl-BA" sz="2400" dirty="0"/>
          </a:p>
          <a:p>
            <a:r>
              <a:rPr lang="sr-Cyrl-BA" sz="2400" dirty="0" smtClean="0"/>
              <a:t>Замор, непажња и недовољна концентрација за рад</a:t>
            </a:r>
          </a:p>
          <a:p>
            <a:endParaRPr lang="sr-Cyrl-BA" sz="2400" dirty="0"/>
          </a:p>
          <a:p>
            <a:r>
              <a:rPr lang="sr-Cyrl-BA" sz="2400" dirty="0" smtClean="0"/>
              <a:t>У заштитну опрему спада: кацига, наочале, рукавице, маска за варење, слусалице, ХТЗ обућа,...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72427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Укратко ћемо поновити: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Ортогоналну пројекцију</a:t>
            </a:r>
          </a:p>
          <a:p>
            <a:r>
              <a:rPr lang="sr-Cyrl-BA" sz="2400" dirty="0" smtClean="0"/>
              <a:t>Машинске материјале</a:t>
            </a:r>
          </a:p>
          <a:p>
            <a:r>
              <a:rPr lang="ru-RU" sz="2400" dirty="0" err="1" smtClean="0"/>
              <a:t>Технологију</a:t>
            </a:r>
            <a:r>
              <a:rPr lang="ru-RU" sz="2400" dirty="0" smtClean="0"/>
              <a:t> </a:t>
            </a:r>
            <a:r>
              <a:rPr lang="ru-RU" sz="2400" dirty="0" err="1"/>
              <a:t>обраде</a:t>
            </a:r>
            <a:r>
              <a:rPr lang="ru-RU" sz="2400" dirty="0"/>
              <a:t> </a:t>
            </a:r>
            <a:r>
              <a:rPr lang="ru-RU" sz="2400" dirty="0" err="1" smtClean="0"/>
              <a:t>материјала</a:t>
            </a:r>
            <a:endParaRPr lang="ru-RU" sz="2400" dirty="0" smtClean="0"/>
          </a:p>
          <a:p>
            <a:r>
              <a:rPr lang="ru-RU" sz="2400" dirty="0" err="1" smtClean="0"/>
              <a:t>Елементе</a:t>
            </a:r>
            <a:r>
              <a:rPr lang="ru-RU" sz="2400" dirty="0" smtClean="0"/>
              <a:t> машина и </a:t>
            </a:r>
            <a:r>
              <a:rPr lang="ru-RU" sz="2400" dirty="0" err="1" smtClean="0"/>
              <a:t>механизама</a:t>
            </a:r>
            <a:endParaRPr lang="sr-Cyrl-BA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59427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Ортогонална пројекција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84" y="1546438"/>
            <a:ext cx="5146368" cy="4697412"/>
          </a:xfrm>
        </p:spPr>
      </p:pic>
    </p:spTree>
    <p:extLst>
      <p:ext uri="{BB962C8B-B14F-4D97-AF65-F5344CB8AC3E}">
        <p14:creationId xmlns="" xmlns:p14="http://schemas.microsoft.com/office/powerpoint/2010/main" val="120801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Ортогонална пројекција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00" y="1270000"/>
            <a:ext cx="5982535" cy="54490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3087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Ортогонална пројекција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00" y="1270000"/>
            <a:ext cx="5982535" cy="54490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534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/>
              <a:t>Ортогонална пројекција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400" y="1270000"/>
            <a:ext cx="5982535" cy="54490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20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Машински материјали</a:t>
            </a:r>
            <a:r>
              <a:rPr lang="sr-Cyrl-BA" dirty="0"/>
              <a:t/>
            </a:r>
            <a:br>
              <a:rPr lang="sr-Cyrl-B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Метале и легуре </a:t>
            </a:r>
          </a:p>
          <a:p>
            <a:r>
              <a:rPr lang="sr-Cyrl-BA" sz="2400" dirty="0" smtClean="0"/>
              <a:t>Полимере (пластичне материјале)</a:t>
            </a:r>
          </a:p>
          <a:p>
            <a:r>
              <a:rPr lang="sr-Cyrl-BA" sz="2400" dirty="0" smtClean="0"/>
              <a:t>Керамчке материјале</a:t>
            </a:r>
          </a:p>
          <a:p>
            <a:r>
              <a:rPr lang="sr-Cyrl-BA" sz="2400" dirty="0" smtClean="0"/>
              <a:t>Композитне материјале</a:t>
            </a:r>
          </a:p>
          <a:p>
            <a:r>
              <a:rPr lang="sr-Cyrl-BA" sz="2400" dirty="0" smtClean="0"/>
              <a:t>Погонске материјале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68012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Особине метала и легура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Хемијске особине – хемијски састав и отпорност према корозији</a:t>
            </a:r>
          </a:p>
          <a:p>
            <a:r>
              <a:rPr lang="sr-Cyrl-BA" sz="2400" dirty="0" smtClean="0"/>
              <a:t>Механичке особине – чврстоћа, тврдоћа, еластичност, пластичност и жилавост</a:t>
            </a:r>
          </a:p>
          <a:p>
            <a:r>
              <a:rPr lang="sr-Cyrl-BA" sz="2400" dirty="0" smtClean="0"/>
              <a:t>Технолошке особине – понашање материјала при обради </a:t>
            </a:r>
          </a:p>
          <a:p>
            <a:r>
              <a:rPr lang="sr-Cyrl-BA" sz="2400" dirty="0" smtClean="0"/>
              <a:t>Физичке особине – боја, сјај, структура, густина и сл.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746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Технологија</a:t>
            </a:r>
            <a:r>
              <a:rPr lang="ru-RU" dirty="0"/>
              <a:t> </a:t>
            </a:r>
            <a:r>
              <a:rPr lang="ru-RU" dirty="0" err="1"/>
              <a:t>обраде</a:t>
            </a:r>
            <a:r>
              <a:rPr lang="ru-RU" dirty="0"/>
              <a:t> </a:t>
            </a:r>
            <a:r>
              <a:rPr lang="ru-RU" dirty="0" err="1"/>
              <a:t>материјала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2400" dirty="0" smtClean="0"/>
              <a:t>Принцип обраде метала скидањем струготине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sr-Cyrl-BA" sz="2400" dirty="0"/>
              <a:t>-</a:t>
            </a:r>
            <a:r>
              <a:rPr lang="sr-Cyrl-BA" sz="2400" dirty="0" smtClean="0"/>
              <a:t>резање, турпијање, стугање, бушење, брушење,...</a:t>
            </a:r>
          </a:p>
          <a:p>
            <a:pPr marL="0" indent="0">
              <a:buNone/>
            </a:pPr>
            <a:endParaRPr lang="sr-Cyrl-BA" sz="2400" dirty="0" smtClean="0"/>
          </a:p>
          <a:p>
            <a:r>
              <a:rPr lang="sr-Cyrl-BA" sz="2400" dirty="0" smtClean="0"/>
              <a:t>Принцип обраде метала без скидања струготине </a:t>
            </a:r>
          </a:p>
          <a:p>
            <a:pPr marL="0" indent="0">
              <a:buNone/>
            </a:pPr>
            <a:r>
              <a:rPr lang="sr-Cyrl-BA" sz="2400" dirty="0" smtClean="0"/>
              <a:t>	- ливење, </a:t>
            </a:r>
          </a:p>
          <a:p>
            <a:pPr marL="0" indent="0">
              <a:buNone/>
            </a:pPr>
            <a:r>
              <a:rPr lang="sr-Cyrl-BA" sz="2400" dirty="0"/>
              <a:t>	</a:t>
            </a:r>
            <a:r>
              <a:rPr lang="sr-Cyrl-BA" sz="2400" dirty="0" smtClean="0"/>
              <a:t>- деформисање (ковање, извлачење, 	савијање, 	</a:t>
            </a:r>
          </a:p>
          <a:p>
            <a:pPr marL="0" indent="0">
              <a:buNone/>
            </a:pPr>
            <a:r>
              <a:rPr lang="sr-Cyrl-BA" sz="2400" dirty="0" smtClean="0"/>
              <a:t>	  истискивање, ваљање и одвајање) </a:t>
            </a:r>
          </a:p>
          <a:p>
            <a:pPr marL="0" indent="0">
              <a:buNone/>
            </a:pPr>
            <a:r>
              <a:rPr lang="sr-Cyrl-BA" sz="2400" dirty="0" smtClean="0"/>
              <a:t> 	- термичка обрада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7417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721</TotalTime>
  <Words>145</Words>
  <Application>Microsoft Office PowerPoint</Application>
  <PresentationFormat>Custom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Понављање садржаја које смо учили</vt:lpstr>
      <vt:lpstr>Укратко ћемо поновити:</vt:lpstr>
      <vt:lpstr>Ортогонална пројекција</vt:lpstr>
      <vt:lpstr>Ортогонална пројекција</vt:lpstr>
      <vt:lpstr>Ортогонална пројекција</vt:lpstr>
      <vt:lpstr>Ортогонална пројекција</vt:lpstr>
      <vt:lpstr>Машински материјали </vt:lpstr>
      <vt:lpstr>Особине метала и легура</vt:lpstr>
      <vt:lpstr>Технологија обраде материјала </vt:lpstr>
      <vt:lpstr>Мјере заштите на раду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садржаја које смо учили</dc:title>
  <dc:creator>Stefan Vuckovic</dc:creator>
  <cp:lastModifiedBy>Aleksandra Stankovic</cp:lastModifiedBy>
  <cp:revision>14</cp:revision>
  <dcterms:created xsi:type="dcterms:W3CDTF">2020-12-14T15:33:08Z</dcterms:created>
  <dcterms:modified xsi:type="dcterms:W3CDTF">2020-12-17T07:21:41Z</dcterms:modified>
</cp:coreProperties>
</file>