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2215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346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7062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9401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093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1304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411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71485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2564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98901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8041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72BE3AE-DE00-4E97-A036-DC3CAECB3796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8BD6597E-0732-443E-AE3E-22838EA41ECD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749027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BBEE-3591-4EA5-96AE-3445901E1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5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Ликовна култура 5. разред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4B20D-8B9C-49A8-BA5F-265B374E7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3056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7DDC-D414-49FF-A5CC-974573765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bg1"/>
                </a:solidFill>
              </a:rPr>
              <a:t>Површина,простор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F19CC-0DED-4D72-8125-A232CD5A7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586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6F5A-0A44-4C19-A499-52338C2F3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061510"/>
          </a:xfrm>
        </p:spPr>
        <p:txBody>
          <a:bodyPr/>
          <a:lstStyle/>
          <a:p>
            <a: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Простор је стварност у којој живимо и у којој се крећемо.</a:t>
            </a:r>
            <a:b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Доживљавамо га у три димензије : дужину, ширину и висину.</a:t>
            </a:r>
            <a:b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Привидни простор у равни називамо перспектива.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2CBA3-EF32-4F50-BEE2-5C894B032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3148717"/>
            <a:ext cx="9228201" cy="3061252"/>
          </a:xfrm>
        </p:spPr>
        <p:txBody>
          <a:bodyPr>
            <a:normAutofit/>
          </a:bodyPr>
          <a:lstStyle/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горе             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лијево                          назад  </a:t>
            </a:r>
          </a:p>
          <a:p>
            <a:endParaRPr lang="sr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напријед                                      десно   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доле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A6FEA9-D519-408F-A8B3-0E59A6088AEE}"/>
              </a:ext>
            </a:extLst>
          </p:cNvPr>
          <p:cNvCxnSpPr>
            <a:cxnSpLocks/>
          </p:cNvCxnSpPr>
          <p:nvPr/>
        </p:nvCxnSpPr>
        <p:spPr>
          <a:xfrm>
            <a:off x="5079558" y="3429000"/>
            <a:ext cx="7949" cy="18417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7C1E56-9828-4169-968D-B07C57AFEC85}"/>
              </a:ext>
            </a:extLst>
          </p:cNvPr>
          <p:cNvCxnSpPr>
            <a:cxnSpLocks/>
          </p:cNvCxnSpPr>
          <p:nvPr/>
        </p:nvCxnSpPr>
        <p:spPr>
          <a:xfrm>
            <a:off x="4063117" y="4051171"/>
            <a:ext cx="2369488" cy="7788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023236-5616-40B8-8CC0-D369F59F9EF2}"/>
              </a:ext>
            </a:extLst>
          </p:cNvPr>
          <p:cNvCxnSpPr>
            <a:cxnSpLocks/>
          </p:cNvCxnSpPr>
          <p:nvPr/>
        </p:nvCxnSpPr>
        <p:spPr>
          <a:xfrm flipV="1">
            <a:off x="3968397" y="3792550"/>
            <a:ext cx="2032883" cy="1296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8F36C-591A-4331-9F5A-731893AD9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42043"/>
            <a:ext cx="10782300" cy="1645921"/>
          </a:xfrm>
        </p:spPr>
        <p:txBody>
          <a:bodyPr/>
          <a:lstStyle/>
          <a:p>
            <a:r>
              <a:rPr lang="sr-Cyrl-B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Користећи линеарну и ваздушну перспективу представљамо облике у простору.</a:t>
            </a:r>
            <a:br>
              <a:rPr lang="sr-Cyrl-B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sr-Cyrl-B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sr-Cyrl-BA" sz="2400" dirty="0">
              <a:latin typeface="Arial Black" panose="020B0A040201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B0C979-16A7-4FC9-B1D6-C784612EB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1331650"/>
            <a:ext cx="10642639" cy="501588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Линеарна перспектива:                                  Ваздушна перспектива:</a:t>
            </a:r>
          </a:p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Линије се сусрећу у једној тачки.                 Простор што је даљи све </a:t>
            </a:r>
          </a:p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је свијетлији, губи боју.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D3853-338A-4AEA-AB6D-36931611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43" y="1523283"/>
            <a:ext cx="3247982" cy="2316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9D3FB-7AD3-425D-9765-1A31C3E31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3" y="1523283"/>
            <a:ext cx="3654419" cy="23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FC97-421E-4E71-9CEF-35E248779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1306909"/>
          </a:xfrm>
        </p:spPr>
        <p:txBody>
          <a:bodyPr/>
          <a:lstStyle/>
          <a:p>
            <a:r>
              <a:rPr lang="sr-Cyrl-B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Упутство за рад: </a:t>
            </a:r>
            <a:br>
              <a:rPr lang="sr-Cyrl-BA" dirty="0"/>
            </a:br>
            <a:endParaRPr lang="sr-Cyrl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8A4DA-6417-4FC4-B504-15BE7B12E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1393794"/>
            <a:ext cx="9228201" cy="4459002"/>
          </a:xfrm>
        </p:spPr>
        <p:txBody>
          <a:bodyPr/>
          <a:lstStyle/>
          <a:p>
            <a:r>
              <a:rPr lang="sr-Cyrl-BA" dirty="0">
                <a:solidFill>
                  <a:schemeClr val="bg1"/>
                </a:solidFill>
              </a:rPr>
              <a:t>ТЕМА (ликовни задатак): Површина</a:t>
            </a:r>
          </a:p>
          <a:p>
            <a:r>
              <a:rPr lang="sr-Cyrl-BA" dirty="0">
                <a:solidFill>
                  <a:schemeClr val="bg1"/>
                </a:solidFill>
              </a:rPr>
              <a:t>МОТИВ: Илустрација пјесме ,, Први снег,,</a:t>
            </a:r>
          </a:p>
          <a:p>
            <a:r>
              <a:rPr lang="sr-Cyrl-BA" dirty="0">
                <a:solidFill>
                  <a:schemeClr val="bg1"/>
                </a:solidFill>
              </a:rPr>
              <a:t>ТЕХНИКА: ГВАШ  (акварел и бијела густа боја)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6FEE5-F254-4175-8857-783EE81A5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" y="3260324"/>
            <a:ext cx="7097697" cy="35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833C82-4021-4F52-9C02-F890D526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B1A2865-E901-4835-AF8D-23FA34B46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5" y="767554"/>
            <a:ext cx="5848283" cy="42572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3C149-01BE-424A-BBE0-E770037A1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0" y="767554"/>
            <a:ext cx="5714846" cy="40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4735-0D64-40F7-96EC-A35CB963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F7B06E-3BDD-451D-AC1D-F0E6265CE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15223"/>
            <a:ext cx="5614314" cy="490434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2737E-C3CB-4691-B871-77FFFE8E5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2" y="790113"/>
            <a:ext cx="5766819" cy="48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18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297</TotalTime>
  <Words>120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 Light</vt:lpstr>
      <vt:lpstr>Metropolitan</vt:lpstr>
      <vt:lpstr>Ликовна култура 5. разред</vt:lpstr>
      <vt:lpstr>Површина,простор </vt:lpstr>
      <vt:lpstr>Простор је стварност у којој живимо и у којој се крећемо.  Доживљавамо га у три димензије : дужину, ширину и висину.  Привидни простор у равни називамо перспектива.</vt:lpstr>
      <vt:lpstr>Користећи линеарну и ваздушну перспективу представљамо облике у простору.  </vt:lpstr>
      <vt:lpstr>Упутство за рад: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vito-nevena Radmilovic</dc:creator>
  <cp:lastModifiedBy>vito-nevena Radmilovic</cp:lastModifiedBy>
  <cp:revision>19</cp:revision>
  <dcterms:created xsi:type="dcterms:W3CDTF">2020-12-14T13:16:50Z</dcterms:created>
  <dcterms:modified xsi:type="dcterms:W3CDTF">2020-12-17T22:09:00Z</dcterms:modified>
</cp:coreProperties>
</file>