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89" r:id="rId5"/>
    <p:sldId id="287" r:id="rId6"/>
    <p:sldId id="290" r:id="rId7"/>
    <p:sldId id="286" r:id="rId8"/>
    <p:sldId id="283" r:id="rId9"/>
    <p:sldId id="275" r:id="rId10"/>
    <p:sldId id="291" r:id="rId11"/>
    <p:sldId id="261" r:id="rId12"/>
    <p:sldId id="292" r:id="rId13"/>
    <p:sldId id="262" r:id="rId14"/>
    <p:sldId id="263" r:id="rId15"/>
    <p:sldId id="277" r:id="rId16"/>
    <p:sldId id="264" r:id="rId17"/>
    <p:sldId id="279" r:id="rId18"/>
    <p:sldId id="280" r:id="rId19"/>
    <p:sldId id="294" r:id="rId20"/>
    <p:sldId id="295" r:id="rId21"/>
    <p:sldId id="296" r:id="rId22"/>
    <p:sldId id="284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C3F15-B5F5-4A6A-9691-0ED405C8FD8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C8F7A1-A368-4DB3-ADC4-431CF4588C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1196752"/>
            <a:ext cx="5114778" cy="344436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Представљање географског садржаја на карти</a:t>
            </a:r>
            <a:endParaRPr lang="en-US" sz="5400" dirty="0"/>
          </a:p>
        </p:txBody>
      </p:sp>
      <p:pic>
        <p:nvPicPr>
          <p:cNvPr id="4" name="Picture 2" descr="C:\Users\drask\Desktop\geografija_5_10_2_najcesci_kartografski_zn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94774"/>
            <a:ext cx="4212388" cy="214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ГЕОГРАФСКА КАРТА. - ppt скину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33" y="260648"/>
            <a:ext cx="879647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75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-Уз географске елементе, обавезан садржај свих карата  су и географски називи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-Називи насеља, рудника и бања пишу се црним усправним словима десно од картографског знака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-Називи ријека исписују се у правцима њихових токова, а планина у правцима њиховог пружања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Називи мора, залива, острва, језера и области  исписују се у правцима њихове дуже осе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Величина слова зависи од величине географског елемента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uković: Kosovske carine ugrožavaju 10.000 radnih mesta u B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95230"/>
            <a:ext cx="8888442" cy="573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584176"/>
          </a:xfrm>
        </p:spPr>
        <p:txBody>
          <a:bodyPr>
            <a:normAutofit/>
          </a:bodyPr>
          <a:lstStyle/>
          <a:p>
            <a:r>
              <a:rPr lang="ru-RU" u="sng" dirty="0" smtClean="0"/>
              <a:t>Б. Подјела карата према садржају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410944" cy="1296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Према садржају карте се дијеле на општегеографске и тематске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EVROPA, geografska 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12368" cy="2779610"/>
          </a:xfrm>
          <a:prstGeom prst="rect">
            <a:avLst/>
          </a:prstGeom>
          <a:noFill/>
        </p:spPr>
      </p:pic>
      <p:pic>
        <p:nvPicPr>
          <p:cNvPr id="21510" name="Picture 6" descr="JU „Vode Srpske“ – Сливо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459602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3960440" cy="602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 smtClean="0"/>
              <a:t>- На </a:t>
            </a:r>
            <a:r>
              <a:rPr lang="ru-RU" dirty="0" smtClean="0"/>
              <a:t>општегеографским картама приказан је простор са више његових географских елемената</a:t>
            </a:r>
            <a:r>
              <a:rPr lang="sr-Cyrl-RS" dirty="0" smtClean="0"/>
              <a:t>.</a:t>
            </a:r>
          </a:p>
          <a:p>
            <a:pPr>
              <a:buNone/>
            </a:pPr>
            <a:r>
              <a:rPr lang="sr-Cyrl-RS" dirty="0" smtClean="0"/>
              <a:t>-На овим картама</a:t>
            </a:r>
            <a:r>
              <a:rPr lang="ru-RU" dirty="0" smtClean="0"/>
              <a:t> уцртане су границе, воде, планине, жељезничке пруге и путеви, насеља, већи рудници и сл.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- Сви географски елементи су равномјерно приказани, без истицања неког од њих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20482" name="Picture 2" descr="Geografska Karta Srbije 4 Raz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680520" cy="614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езултат слика за opšte geografske kar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13" y="836712"/>
            <a:ext cx="9198113" cy="578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1368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-Тематске карте приказују неки простор са једним или два географска елемента (карте ријека, карте градова, политичке карте, карте температуре ваздуха и сл. 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Politička Karta Europe | 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19897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езултат слика за karta rijeke bih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010525" cy="674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езултат слика за karta rijeke bih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28979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3995936" cy="5805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u="sng" dirty="0" smtClean="0"/>
              <a:t>Картографски називи</a:t>
            </a:r>
            <a:r>
              <a:rPr lang="ru-RU" dirty="0" smtClean="0"/>
              <a:t> су лична имена географских елемената који су унесени у карту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u="sng" dirty="0" smtClean="0"/>
              <a:t>Картографски знаци</a:t>
            </a:r>
            <a:r>
              <a:rPr lang="ru-RU" dirty="0" smtClean="0"/>
              <a:t> су међународно договорени симболи који својом величином, бојом и изгледом подсјећају на географски елемент кога приказују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u="sng" dirty="0" smtClean="0"/>
              <a:t>Легенда</a:t>
            </a:r>
            <a:r>
              <a:rPr lang="ru-RU" dirty="0" smtClean="0"/>
              <a:t> је посебан дио карте у коме су дата објашњења употријебљених знакова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Znaci geograf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042" y="1484784"/>
            <a:ext cx="4854958" cy="3645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62068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Појмови</a:t>
            </a:r>
            <a:r>
              <a:rPr lang="sr-Cyrl-RS" sz="2400" b="1" dirty="0" smtClean="0"/>
              <a:t>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А. Картографски знаци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68052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-Садржај карте приказује се картографским знацима, којих има више врста. </a:t>
            </a:r>
          </a:p>
          <a:p>
            <a:pPr>
              <a:buNone/>
            </a:pPr>
            <a:r>
              <a:rPr lang="ru-RU" dirty="0" smtClean="0"/>
              <a:t>Картографски</a:t>
            </a:r>
            <a:r>
              <a:rPr lang="en-GB" dirty="0" smtClean="0"/>
              <a:t> </a:t>
            </a:r>
            <a:r>
              <a:rPr lang="sr-Cyrl-RS" dirty="0" smtClean="0"/>
              <a:t>знаци</a:t>
            </a:r>
            <a:r>
              <a:rPr lang="sr-Cyrl-RS" dirty="0"/>
              <a:t> </a:t>
            </a:r>
            <a:r>
              <a:rPr lang="ru-RU" dirty="0"/>
              <a:t>м</a:t>
            </a:r>
            <a:r>
              <a:rPr lang="ru-RU" dirty="0" smtClean="0"/>
              <a:t>огу бити :</a:t>
            </a:r>
            <a:endParaRPr lang="sr-Cyrl-RS" dirty="0" smtClean="0"/>
          </a:p>
          <a:p>
            <a:pPr>
              <a:buNone/>
            </a:pPr>
            <a:r>
              <a:rPr lang="ru-RU" dirty="0" smtClean="0"/>
              <a:t>-  једноставни (тачка – означава надморску висину или дубину у мору)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геометријски (кружићи, троуглови и четвероуглови)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сликовни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drask\Desktop\top_znaci_nas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43608"/>
            <a:ext cx="406250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ask\Desktop\geografija_5_10_2_najcesci_kartografski_zn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703415" cy="44377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67745" y="99931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Картографски знаци </a:t>
            </a: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sentation 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33" y="1"/>
            <a:ext cx="8552723" cy="684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98804"/>
            <a:ext cx="650085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ДОМАЋА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ЗАДАЋ</a:t>
            </a:r>
            <a:r>
              <a:rPr kumimoji="0" lang="sr-Cyrl-R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радној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свесци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24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одговорити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питања</a:t>
            </a:r>
            <a:r>
              <a:rPr lang="sr-Cyrl-R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4" name="Picture 2" descr="C:\Users\drask\Desktop\top_znaci_nas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487122" cy="4797619"/>
          </a:xfrm>
          <a:prstGeom prst="rect">
            <a:avLst/>
          </a:prstGeom>
          <a:noFill/>
        </p:spPr>
      </p:pic>
      <p:pic>
        <p:nvPicPr>
          <p:cNvPr id="5" name="Picture 6" descr="JU „Vode Srpske“ – Сливо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429628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08720"/>
            <a:ext cx="3500462" cy="5949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-Картографски знаци и бојом упућују на географске елементе које представљају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-Тако су на картама све воде приказане плавом бојом</a:t>
            </a:r>
            <a:endParaRPr lang="en-US" dirty="0"/>
          </a:p>
        </p:txBody>
      </p:sp>
      <p:pic>
        <p:nvPicPr>
          <p:cNvPr id="5" name="Picture 2" descr="C:\Users\drask\Desktop\top_znaci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552"/>
            <a:ext cx="4830271" cy="665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2890664" cy="5734237"/>
          </a:xfrm>
        </p:spPr>
        <p:txBody>
          <a:bodyPr/>
          <a:lstStyle/>
          <a:p>
            <a:r>
              <a:rPr lang="ru-RU" dirty="0" smtClean="0"/>
              <a:t>картографски знаци за биљни покривач приказани </a:t>
            </a:r>
            <a:r>
              <a:rPr lang="sr-Cyrl-RS" smtClean="0"/>
              <a:t>су у</a:t>
            </a:r>
            <a:r>
              <a:rPr lang="ru-RU" smtClean="0"/>
              <a:t> </a:t>
            </a:r>
            <a:r>
              <a:rPr lang="ru-RU" dirty="0"/>
              <a:t>зеленој боји </a:t>
            </a:r>
            <a:endParaRPr lang="en-US" dirty="0"/>
          </a:p>
        </p:txBody>
      </p:sp>
      <p:pic>
        <p:nvPicPr>
          <p:cNvPr id="5" name="Picture 2" descr="Izviđaštvo - Topografski zna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940" y="0"/>
            <a:ext cx="5016540" cy="6745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8363272" cy="1224135"/>
          </a:xfrm>
        </p:spPr>
        <p:txBody>
          <a:bodyPr/>
          <a:lstStyle/>
          <a:p>
            <a:r>
              <a:rPr lang="ru-RU" dirty="0" smtClean="0"/>
              <a:t>Жељезничке</a:t>
            </a:r>
            <a:r>
              <a:rPr lang="sr-Cyrl-RS" dirty="0" smtClean="0"/>
              <a:t> пруге и путеви на картама су приказани линијама црне и црвене боје.</a:t>
            </a:r>
            <a:endParaRPr lang="en-US" dirty="0"/>
          </a:p>
        </p:txBody>
      </p:sp>
      <p:pic>
        <p:nvPicPr>
          <p:cNvPr id="51202" name="Picture 2" descr="учитељица Сенка Географска карта - увежбавање 1.План насеља  је_____________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6299"/>
            <a:ext cx="8208912" cy="4818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384376" cy="5832648"/>
          </a:xfrm>
        </p:spPr>
        <p:txBody>
          <a:bodyPr/>
          <a:lstStyle/>
          <a:p>
            <a:r>
              <a:rPr lang="sr-Cyrl-RS" dirty="0" smtClean="0"/>
              <a:t>Картографски знаци говоре и о особинама и бројчаним вриједностима објеката. </a:t>
            </a:r>
          </a:p>
          <a:p>
            <a:r>
              <a:rPr lang="sr-Cyrl-RS" dirty="0" smtClean="0"/>
              <a:t>На примјер, насеља се на картама ситног размјера приказују као кружићи чија величина зависи од броја становника. </a:t>
            </a:r>
            <a:endParaRPr lang="en-US" dirty="0"/>
          </a:p>
        </p:txBody>
      </p:sp>
      <p:pic>
        <p:nvPicPr>
          <p:cNvPr id="55298" name="Picture 2" descr="Geovizualizacija i Web kartograf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5688632" cy="397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034680" cy="5302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-Знаци који су употријебљени на некој карти приказани су у легенди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Легенда се обично налази у доњем дијелу карте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drask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612" y="620689"/>
            <a:ext cx="513448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Резултат слика за legenda geografske kar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175" y="-531440"/>
            <a:ext cx="9406069" cy="705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ask\Desktop\geografija_5_10_2_najcesci_kartografski_zn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1095375"/>
            <a:ext cx="9153526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381</Words>
  <Application>Microsoft Office PowerPoint</Application>
  <PresentationFormat>On-screen Show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А. Картографски знаци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Б. Подјела карата према садржају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Drasko Cigan</dc:creator>
  <cp:lastModifiedBy>54. Tanasic Sladjana</cp:lastModifiedBy>
  <cp:revision>34</cp:revision>
  <dcterms:created xsi:type="dcterms:W3CDTF">2019-12-12T11:57:54Z</dcterms:created>
  <dcterms:modified xsi:type="dcterms:W3CDTF">2020-11-21T11:00:36Z</dcterms:modified>
</cp:coreProperties>
</file>