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5" r:id="rId1"/>
  </p:sldMasterIdLst>
  <p:sldIdLst>
    <p:sldId id="256" r:id="rId2"/>
    <p:sldId id="257" r:id="rId3"/>
    <p:sldId id="267" r:id="rId4"/>
    <p:sldId id="262" r:id="rId5"/>
    <p:sldId id="263" r:id="rId6"/>
    <p:sldId id="268" r:id="rId7"/>
    <p:sldId id="264" r:id="rId8"/>
    <p:sldId id="269" r:id="rId9"/>
    <p:sldId id="27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5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1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4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29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3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7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8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6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5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4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62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83368" y="433136"/>
            <a:ext cx="9384632" cy="1267327"/>
          </a:xfrm>
        </p:spPr>
        <p:txBody>
          <a:bodyPr/>
          <a:lstStyle/>
          <a:p>
            <a:pPr lvl="0" algn="l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sr-Cyrl-RS" sz="3200" dirty="0" smtClean="0"/>
              <a:t>                           </a:t>
            </a: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ЛИКОВНА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КУЛТУРА 3.РАЗРЕД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7424" y="2442755"/>
            <a:ext cx="11075831" cy="1515291"/>
          </a:xfrm>
        </p:spPr>
        <p:txBody>
          <a:bodyPr>
            <a:normAutofit fontScale="92500"/>
          </a:bodyPr>
          <a:lstStyle/>
          <a:p>
            <a:r>
              <a:rPr lang="bs-Cyrl-BA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ОБЛИКА У </a:t>
            </a:r>
            <a:r>
              <a:rPr lang="bs-Cyrl-BA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742" y="4650724"/>
            <a:ext cx="3212870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2408" y="333103"/>
            <a:ext cx="5516518" cy="933994"/>
          </a:xfrm>
        </p:spPr>
        <p:txBody>
          <a:bodyPr>
            <a:noAutofit/>
          </a:bodyPr>
          <a:lstStyle/>
          <a:p>
            <a:r>
              <a:rPr lang="sr-Cyrl-RS" sz="3400" b="1" cap="none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  <a:r>
              <a:rPr lang="sr-Latn-RS" sz="3400" b="1" cap="none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84212" y="1789611"/>
            <a:ext cx="8535988" cy="2782389"/>
          </a:xfrm>
        </p:spPr>
        <p:txBody>
          <a:bodyPr/>
          <a:lstStyle/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Нацртати или направити необичну </a:t>
            </a: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гусјеницу,</a:t>
            </a:r>
            <a:endParaRPr lang="bs-Cyrl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Користити материјале по властитом </a:t>
            </a: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избору,</a:t>
            </a:r>
          </a:p>
          <a:p>
            <a:pPr marL="28575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Допустите својој машти да </a:t>
            </a: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ствара различите </a:t>
            </a: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облике у </a:t>
            </a: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кретању.</a:t>
            </a:r>
            <a:endParaRPr lang="bs-Cyrl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endParaRPr lang="bs-Latn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3256548"/>
            <a:ext cx="3570514" cy="36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26" y="4635845"/>
            <a:ext cx="2466975" cy="184785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500669" y="440976"/>
            <a:ext cx="1996098" cy="12601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</a:t>
            </a:r>
            <a:endParaRPr lang="bs-Latn-B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364726" y="4404575"/>
            <a:ext cx="2466975" cy="668281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Рогљасти и обли</a:t>
            </a:r>
            <a:endParaRPr lang="bs-Latn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10048" y="2550695"/>
            <a:ext cx="2673994" cy="11524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Уски и широки</a:t>
            </a:r>
          </a:p>
          <a:p>
            <a:pPr algn="ctr"/>
            <a:r>
              <a:rPr lang="bs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 и кратки</a:t>
            </a:r>
            <a:endParaRPr lang="bs-Latn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366782" y="4685744"/>
            <a:ext cx="2585701" cy="1133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 dirty="0" smtClean="0">
              <a:solidFill>
                <a:schemeClr val="tx1"/>
              </a:solidFill>
            </a:endParaRPr>
          </a:p>
          <a:p>
            <a:pPr algn="ctr"/>
            <a:r>
              <a:rPr lang="bs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Храпави и глатки</a:t>
            </a:r>
          </a:p>
          <a:p>
            <a:pPr algn="ctr"/>
            <a:r>
              <a:rPr lang="bs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Тврди и меки</a:t>
            </a:r>
          </a:p>
          <a:p>
            <a:pPr algn="ctr"/>
            <a:endParaRPr lang="bs-Latn-BA" dirty="0">
              <a:solidFill>
                <a:schemeClr val="tx1"/>
              </a:solidFill>
            </a:endParaRPr>
          </a:p>
        </p:txBody>
      </p:sp>
      <p:sp>
        <p:nvSpPr>
          <p:cNvPr id="3" name="Pravougaonik zaobljenih uglova 2"/>
          <p:cNvSpPr/>
          <p:nvPr/>
        </p:nvSpPr>
        <p:spPr>
          <a:xfrm>
            <a:off x="914401" y="3491332"/>
            <a:ext cx="2477624" cy="10967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 smtClean="0"/>
          </a:p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 и ниски</a:t>
            </a:r>
          </a:p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 и мали</a:t>
            </a:r>
          </a:p>
          <a:p>
            <a:pPr algn="ctr"/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34" y="583227"/>
            <a:ext cx="2628900" cy="17430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3" y="1219015"/>
            <a:ext cx="2461582" cy="21347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4" r="807"/>
          <a:stretch/>
        </p:blipFill>
        <p:spPr>
          <a:xfrm>
            <a:off x="4493192" y="2322652"/>
            <a:ext cx="2125814" cy="17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379621" y="669701"/>
            <a:ext cx="7894381" cy="741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bs-Cyrl-BA" sz="3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ШТА ЈЕ КРЕТАЊЕ?</a:t>
            </a:r>
            <a:r>
              <a:rPr lang="bs-Cyrl-BA" sz="34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bs-Cyrl-BA" sz="34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347537" y="2071351"/>
            <a:ext cx="8229599" cy="28998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Кретање је промјена положаја неког тијела у односу на неко друго тијело.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bs-Cyrl-BA" sz="3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Кретање се може приказати распоређивањем облика у одређеном смијеру.</a:t>
            </a:r>
            <a:r>
              <a:rPr lang="bs-Cyrl-BA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s-Cyrl-BA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1928" y="669701"/>
            <a:ext cx="7462074" cy="74108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bs-Cyrl-BA" sz="2000" cap="none" dirty="0" smtClean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bs-Cyrl-BA" sz="3800" b="1" cap="none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Кретање </a:t>
            </a:r>
            <a:r>
              <a:rPr lang="bs-Cyrl-BA" sz="3800" b="1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простору може бити:</a:t>
            </a:r>
            <a:r>
              <a:rPr lang="bs-Cyrl-BA" sz="3800" b="1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s-Cyrl-BA" sz="3800" b="1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06685" y="1789612"/>
            <a:ext cx="5038367" cy="2365293"/>
          </a:xfrm>
        </p:spPr>
        <p:txBody>
          <a:bodyPr>
            <a:noAutofit/>
          </a:bodyPr>
          <a:lstStyle/>
          <a:p>
            <a:pPr lvl="0">
              <a:buClr>
                <a:prstClr val="white"/>
              </a:buClr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</a:t>
            </a: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једног </a:t>
            </a: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облика, </a:t>
            </a:r>
            <a:endParaRPr lang="bs-Cyrl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white"/>
              </a:buClr>
            </a:pPr>
            <a:endParaRPr lang="bs-Cyrl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white"/>
              </a:buClr>
            </a:pP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више облика.</a:t>
            </a:r>
            <a:endParaRPr lang="bs-Latn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sz="3200" dirty="0" smtClean="0">
                <a:solidFill>
                  <a:schemeClr val="tx1"/>
                </a:solidFill>
              </a:rPr>
              <a:t>            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28" y="4167051"/>
            <a:ext cx="2694758" cy="23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33994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bs-Cyrl-BA" sz="3400" b="1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Примјери кретања једног облика у</a:t>
            </a:r>
            <a:r>
              <a:rPr lang="bs-Cyrl-BA" sz="3400" b="1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s-Cyrl-BA" sz="3400" b="1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простору:</a:t>
            </a:r>
            <a:r>
              <a:rPr lang="bs-Cyrl-BA" sz="3400" b="1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s-Cyrl-BA" sz="3400" b="1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901336" y="1619794"/>
            <a:ext cx="8201297" cy="3644537"/>
          </a:xfrm>
        </p:spPr>
        <p:txBody>
          <a:bodyPr>
            <a:normAutofit/>
          </a:bodyPr>
          <a:lstStyle/>
          <a:p>
            <a:pPr marL="457200" lvl="0" indent="-45720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човјек </a:t>
            </a: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 хода,</a:t>
            </a:r>
          </a:p>
          <a:p>
            <a:pPr marL="457200" lvl="0" indent="-45720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аутомобил у вожњи,</a:t>
            </a:r>
            <a:endParaRPr lang="bs-Latn-B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лопта </a:t>
            </a: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вријеме игре,</a:t>
            </a:r>
          </a:p>
          <a:p>
            <a:pPr marL="457200" lvl="0" indent="-45720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</a:t>
            </a: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 </a:t>
            </a: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лети,</a:t>
            </a:r>
          </a:p>
          <a:p>
            <a:pPr marL="457200" lvl="0" indent="-45720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 у води...</a:t>
            </a:r>
            <a:endParaRPr lang="bs-Cyrl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12969" y="4380472"/>
            <a:ext cx="3743347" cy="21813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s-Cyrl-BA" b="1" dirty="0" smtClean="0"/>
              <a:t>Риба у води (кретање једног облика у простору)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720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06" y="1028242"/>
            <a:ext cx="3930647" cy="25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esktop\-iDk9lLaHR0cDovL29jZG4uZXUvaW1hZ2VzL3B1bHNjbXMvTnpJN01EQV8vMzU1OTZkNDljMGY1ZDMzZjMzZWQyOThiNWJmYjhjMzIuanBnkZMCzQKAAIEA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95" y="997876"/>
            <a:ext cx="3635457" cy="26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\Desktop\4370973_1280px-magnificent-frigate-male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4022031"/>
            <a:ext cx="3583266" cy="23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07" y="3996038"/>
            <a:ext cx="3930646" cy="24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6018" y="326571"/>
            <a:ext cx="10058400" cy="1005840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bs-Cyrl-BA" sz="3400" b="1" cap="none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Примјери кретања више облика у простору:</a:t>
            </a:r>
            <a:r>
              <a:rPr lang="bs-Cyrl-BA" sz="3400" b="1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s-Cyrl-BA" sz="3400" b="1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36018" y="940527"/>
            <a:ext cx="8535988" cy="3383280"/>
          </a:xfrm>
        </p:spPr>
        <p:txBody>
          <a:bodyPr/>
          <a:lstStyle/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фудбалска </a:t>
            </a: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утакмица,</a:t>
            </a:r>
          </a:p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грање и лишће на дрвећу,</a:t>
            </a:r>
          </a:p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позоришна представа,</a:t>
            </a:r>
          </a:p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bs-Cyrl-B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јато птица у </a:t>
            </a:r>
            <a:r>
              <a:rPr lang="bs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лету....</a:t>
            </a:r>
            <a:endParaRPr lang="bs-Latn-B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1984" y="2893507"/>
            <a:ext cx="6554867" cy="37676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bs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Рибе у води (кретање више облика у простору)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bs-Latn-BA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0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B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832521"/>
            <a:ext cx="3986816" cy="25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832521"/>
            <a:ext cx="3902299" cy="25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Desktop\slika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3823862"/>
            <a:ext cx="3986816" cy="26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9" y="3823862"/>
            <a:ext cx="3902298" cy="25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2925261" cy="803366"/>
          </a:xfrm>
        </p:spPr>
        <p:txBody>
          <a:bodyPr/>
          <a:lstStyle/>
          <a:p>
            <a:r>
              <a:rPr lang="sr-Cyrl-R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</a:t>
            </a:r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77" y="2572023"/>
            <a:ext cx="3697940" cy="3421139"/>
          </a:xfrm>
          <a:prstGeom prst="rect">
            <a:avLst/>
          </a:prstGeom>
          <a:gradFill rotWithShape="1">
            <a:gsLst>
              <a:gs pos="0">
                <a:srgbClr val="14967C">
                  <a:tint val="98000"/>
                  <a:hueMod val="94000"/>
                  <a:satMod val="130000"/>
                  <a:lumMod val="138000"/>
                </a:srgbClr>
              </a:gs>
              <a:gs pos="100000">
                <a:srgbClr val="14967C">
                  <a:shade val="94000"/>
                  <a:lumMod val="88000"/>
                </a:srgbClr>
              </a:gs>
            </a:gsLst>
            <a:lin ang="5400000" scaled="0"/>
          </a:gradFill>
          <a:ln w="9525" cap="rnd" cmpd="sng" algn="ctr">
            <a:solidFill>
              <a:srgbClr val="14967C">
                <a:tint val="76000"/>
                <a:alpha val="60000"/>
                <a:hueMod val="94000"/>
              </a:srgbClr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pic>
      <p:pic>
        <p:nvPicPr>
          <p:cNvPr id="5" name="Content Placeholder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17" y="1683538"/>
            <a:ext cx="2952750" cy="1543050"/>
          </a:xfrm>
          <a:prstGeom prst="rect">
            <a:avLst/>
          </a:prstGeom>
        </p:spPr>
      </p:pic>
      <p:pic>
        <p:nvPicPr>
          <p:cNvPr id="6" name="Content Placeholder 6" descr="detskie-podelki-gusenica-iz-kashtanov-svoimi-rukami-iz-bumagi-iz-plastilina-iz-shar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430" y="280395"/>
            <a:ext cx="3636962" cy="2417541"/>
          </a:xfrm>
          <a:prstGeom prst="rect">
            <a:avLst/>
          </a:prstGeom>
        </p:spPr>
      </p:pic>
      <p:pic>
        <p:nvPicPr>
          <p:cNvPr id="7" name="Content Placeholder 3" descr="otisak-dlana-244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036" y="3755239"/>
            <a:ext cx="2679791" cy="2857500"/>
          </a:xfrm>
          <a:prstGeom prst="rect">
            <a:avLst/>
          </a:prstGeom>
        </p:spPr>
      </p:pic>
      <p:pic>
        <p:nvPicPr>
          <p:cNvPr id="8" name="Content Placeholder 3" descr="весёлая-гусени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177" y="2973210"/>
            <a:ext cx="3675256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k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Words>174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Times New Roman</vt:lpstr>
      <vt:lpstr>Trebuchet MS</vt:lpstr>
      <vt:lpstr>Wingdings</vt:lpstr>
      <vt:lpstr>Wingdings 3</vt:lpstr>
      <vt:lpstr>Aspekt</vt:lpstr>
      <vt:lpstr>                           ЛИКОВНА КУЛТУРА 3.РАЗРЕД</vt:lpstr>
      <vt:lpstr>PowerPoint Presentation</vt:lpstr>
      <vt:lpstr>PowerPoint Presentation</vt:lpstr>
      <vt:lpstr> Кретање у простору може бити: </vt:lpstr>
      <vt:lpstr>Примјери кретања једног облика у простору: </vt:lpstr>
      <vt:lpstr>PowerPoint Presentation</vt:lpstr>
      <vt:lpstr>Примјери кретања више облика у простору: </vt:lpstr>
      <vt:lpstr>PowerPoint Presentation</vt:lpstr>
      <vt:lpstr>Примјери:</vt:lpstr>
      <vt:lpstr>Задаци за самосталан рад: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ПОЗНАВАЊЕ ПРИРОДЕ 5.РАЗРЕД</dc:title>
  <dc:creator>Windows User</dc:creator>
  <cp:lastModifiedBy>pc</cp:lastModifiedBy>
  <cp:revision>50</cp:revision>
  <dcterms:created xsi:type="dcterms:W3CDTF">2020-11-11T18:21:48Z</dcterms:created>
  <dcterms:modified xsi:type="dcterms:W3CDTF">2020-11-19T10:50:50Z</dcterms:modified>
</cp:coreProperties>
</file>