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1" r:id="rId5"/>
    <p:sldId id="262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A1A4-8686-4990-BC2E-DD3B8604C0B4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5748-AF18-4A8E-AF98-E915D2E42A5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35541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A1A4-8686-4990-BC2E-DD3B8604C0B4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5748-AF18-4A8E-AF98-E915D2E42A5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5118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A1A4-8686-4990-BC2E-DD3B8604C0B4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5748-AF18-4A8E-AF98-E915D2E42A5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197203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A1A4-8686-4990-BC2E-DD3B8604C0B4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5748-AF18-4A8E-AF98-E915D2E42A5D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0273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A1A4-8686-4990-BC2E-DD3B8604C0B4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5748-AF18-4A8E-AF98-E915D2E42A5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68764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A1A4-8686-4990-BC2E-DD3B8604C0B4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5748-AF18-4A8E-AF98-E915D2E42A5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562131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A1A4-8686-4990-BC2E-DD3B8604C0B4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5748-AF18-4A8E-AF98-E915D2E42A5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71883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A1A4-8686-4990-BC2E-DD3B8604C0B4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5748-AF18-4A8E-AF98-E915D2E42A5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968128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A1A4-8686-4990-BC2E-DD3B8604C0B4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5748-AF18-4A8E-AF98-E915D2E42A5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6988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A1A4-8686-4990-BC2E-DD3B8604C0B4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5748-AF18-4A8E-AF98-E915D2E42A5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91742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A1A4-8686-4990-BC2E-DD3B8604C0B4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5748-AF18-4A8E-AF98-E915D2E42A5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16635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A1A4-8686-4990-BC2E-DD3B8604C0B4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5748-AF18-4A8E-AF98-E915D2E42A5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61049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A1A4-8686-4990-BC2E-DD3B8604C0B4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5748-AF18-4A8E-AF98-E915D2E42A5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04196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A1A4-8686-4990-BC2E-DD3B8604C0B4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5748-AF18-4A8E-AF98-E915D2E42A5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1202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A1A4-8686-4990-BC2E-DD3B8604C0B4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5748-AF18-4A8E-AF98-E915D2E42A5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7070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A1A4-8686-4990-BC2E-DD3B8604C0B4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5748-AF18-4A8E-AF98-E915D2E42A5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97993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A1A4-8686-4990-BC2E-DD3B8604C0B4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5748-AF18-4A8E-AF98-E915D2E42A5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07622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ACDA1A4-8686-4990-BC2E-DD3B8604C0B4}" type="datetimeFigureOut">
              <a:rPr lang="sr-Latn-BA" smtClean="0"/>
              <a:t>16.11.2020.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85748-AF18-4A8E-AF98-E915D2E42A5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244880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7334" y="1447799"/>
            <a:ext cx="8825658" cy="3329581"/>
          </a:xfrm>
        </p:spPr>
        <p:txBody>
          <a:bodyPr/>
          <a:lstStyle/>
          <a:p>
            <a:r>
              <a:rPr lang="sr-Latn-BA" dirty="0" smtClean="0">
                <a:latin typeface="Calibri" panose="020F0502020204030204" pitchFamily="34" charset="0"/>
                <a:cs typeface="Calibri" panose="020F0502020204030204" pitchFamily="34" charset="0"/>
              </a:rPr>
              <a:t>3.2 Lunch at home</a:t>
            </a:r>
            <a:endParaRPr lang="sr-Latn-B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BA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Student’s book p. 24</a:t>
            </a:r>
            <a:endParaRPr lang="sr-Latn-B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  <a:endParaRPr lang="sr-Latn-BA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00433"/>
            <a:ext cx="7891848" cy="4827373"/>
          </a:xfrm>
        </p:spPr>
      </p:pic>
    </p:spTree>
    <p:extLst>
      <p:ext uri="{BB962C8B-B14F-4D97-AF65-F5344CB8AC3E}">
        <p14:creationId xmlns:p14="http://schemas.microsoft.com/office/powerpoint/2010/main" val="284041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Student’s book p. 24</a:t>
            </a:r>
            <a:endParaRPr lang="sr-Latn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65" y="1046206"/>
            <a:ext cx="6936258" cy="5535826"/>
          </a:xfrm>
        </p:spPr>
      </p:pic>
    </p:spTree>
    <p:extLst>
      <p:ext uri="{BB962C8B-B14F-4D97-AF65-F5344CB8AC3E}">
        <p14:creationId xmlns:p14="http://schemas.microsoft.com/office/powerpoint/2010/main" val="15336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Activity book p. 24; Exercise 2.</a:t>
            </a:r>
            <a:endParaRPr lang="sr-Latn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BA" dirty="0" smtClean="0">
                <a:latin typeface="Calibri" panose="020F0502020204030204" pitchFamily="34" charset="0"/>
                <a:cs typeface="Calibri" panose="020F0502020204030204" pitchFamily="34" charset="0"/>
              </a:rPr>
              <a:t>Where is the Kecman family?</a:t>
            </a:r>
          </a:p>
          <a:p>
            <a:r>
              <a:rPr lang="sr-Latn-BA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Kecman family is at </a:t>
            </a:r>
            <a:r>
              <a:rPr lang="sr-Latn-BA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home.</a:t>
            </a:r>
          </a:p>
          <a:p>
            <a:r>
              <a:rPr lang="sr-Latn-BA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time is it?</a:t>
            </a:r>
          </a:p>
          <a:p>
            <a:r>
              <a:rPr lang="sr-Latn-BA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three </a:t>
            </a:r>
            <a:r>
              <a:rPr lang="sr-Latn-BA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o’clock.</a:t>
            </a:r>
          </a:p>
          <a:p>
            <a:r>
              <a:rPr lang="sr-Latn-BA" dirty="0" smtClean="0">
                <a:latin typeface="Calibri" panose="020F0502020204030204" pitchFamily="34" charset="0"/>
                <a:cs typeface="Calibri" panose="020F0502020204030204" pitchFamily="34" charset="0"/>
              </a:rPr>
              <a:t>Where are the plates?</a:t>
            </a:r>
          </a:p>
          <a:p>
            <a:r>
              <a:rPr lang="sr-Latn-BA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plates are on the table.</a:t>
            </a:r>
            <a:endParaRPr lang="sr-Latn-BA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BA" dirty="0" smtClean="0">
                <a:latin typeface="Calibri" panose="020F0502020204030204" pitchFamily="34" charset="0"/>
                <a:cs typeface="Calibri" panose="020F0502020204030204" pitchFamily="34" charset="0"/>
              </a:rPr>
              <a:t>Who is late for lunch?</a:t>
            </a:r>
          </a:p>
          <a:p>
            <a:r>
              <a:rPr lang="sr-Latn-BA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Marko is late for </a:t>
            </a:r>
            <a:r>
              <a:rPr lang="sr-Latn-BA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lunch.</a:t>
            </a:r>
          </a:p>
          <a:p>
            <a:r>
              <a:rPr lang="sr-Latn-BA" dirty="0" smtClean="0">
                <a:latin typeface="Calibri" panose="020F0502020204030204" pitchFamily="34" charset="0"/>
                <a:cs typeface="Calibri" panose="020F0502020204030204" pitchFamily="34" charset="0"/>
              </a:rPr>
              <a:t>Where are the knife, fork and spoon?</a:t>
            </a:r>
          </a:p>
          <a:p>
            <a:r>
              <a:rPr lang="sr-Latn-BA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are in the kitchen.</a:t>
            </a:r>
            <a:endParaRPr lang="sr-Latn-B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91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lang="sr-Latn-B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dirty="0" smtClean="0">
                <a:latin typeface="Calibri" panose="020F0502020204030204" pitchFamily="34" charset="0"/>
                <a:cs typeface="Calibri" panose="020F0502020204030204" pitchFamily="34" charset="0"/>
              </a:rPr>
              <a:t>Activity book, p</a:t>
            </a:r>
            <a:r>
              <a:rPr lang="sr-Latn-BA" dirty="0">
                <a:latin typeface="Calibri" panose="020F0502020204030204" pitchFamily="34" charset="0"/>
                <a:cs typeface="Calibri" panose="020F0502020204030204" pitchFamily="34" charset="0"/>
              </a:rPr>
              <a:t>. 24</a:t>
            </a:r>
          </a:p>
          <a:p>
            <a:r>
              <a:rPr lang="sr-Latn-BA" dirty="0" smtClean="0">
                <a:latin typeface="Calibri" panose="020F0502020204030204" pitchFamily="34" charset="0"/>
                <a:cs typeface="Calibri" panose="020F0502020204030204" pitchFamily="34" charset="0"/>
              </a:rPr>
              <a:t> Exercise 1</a:t>
            </a:r>
            <a:r>
              <a:rPr lang="sr-Latn-BA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sr-Latn-B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BA" dirty="0" smtClean="0">
                <a:latin typeface="Calibri" panose="020F0502020204030204" pitchFamily="34" charset="0"/>
                <a:cs typeface="Calibri" panose="020F0502020204030204" pitchFamily="34" charset="0"/>
              </a:rPr>
              <a:t>Fill in the blanks</a:t>
            </a:r>
            <a:endParaRPr lang="sr-Latn-BA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BA" dirty="0" smtClean="0">
                <a:latin typeface="Calibri" panose="020F0502020204030204" pitchFamily="34" charset="0"/>
                <a:cs typeface="Calibri" panose="020F0502020204030204" pitchFamily="34" charset="0"/>
              </a:rPr>
              <a:t> Exercise 3</a:t>
            </a:r>
            <a:r>
              <a:rPr lang="sr-Latn-BA" dirty="0" smtClean="0">
                <a:latin typeface="Calibri" panose="020F0502020204030204" pitchFamily="34" charset="0"/>
                <a:cs typeface="Calibri" panose="020F0502020204030204" pitchFamily="34" charset="0"/>
              </a:rPr>
              <a:t>. Write, spell and match the words with the pictures.</a:t>
            </a:r>
            <a:endParaRPr lang="sr-Latn-B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5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116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Ion</vt:lpstr>
      <vt:lpstr>3.2 Lunch at home</vt:lpstr>
      <vt:lpstr>Vocabulary</vt:lpstr>
      <vt:lpstr>Student’s book p. 24</vt:lpstr>
      <vt:lpstr>Activity book p. 24; Exercise 2.</vt:lpstr>
      <vt:lpstr>Homework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3.2 Lunch at home</dc:title>
  <dc:creator>Gosa</dc:creator>
  <cp:lastModifiedBy>Gosa</cp:lastModifiedBy>
  <cp:revision>13</cp:revision>
  <dcterms:created xsi:type="dcterms:W3CDTF">2020-11-11T17:23:02Z</dcterms:created>
  <dcterms:modified xsi:type="dcterms:W3CDTF">2020-11-16T13:55:44Z</dcterms:modified>
</cp:coreProperties>
</file>