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8D7-A039-4146-8E39-49DFEF28F72C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EA16DB-B478-4AF0-9623-08A63921A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8D7-A039-4146-8E39-49DFEF28F72C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16DB-B478-4AF0-9623-08A63921A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8D7-A039-4146-8E39-49DFEF28F72C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16DB-B478-4AF0-9623-08A63921A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8D7-A039-4146-8E39-49DFEF28F72C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EA16DB-B478-4AF0-9623-08A63921A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8D7-A039-4146-8E39-49DFEF28F72C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16DB-B478-4AF0-9623-08A63921A4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8D7-A039-4146-8E39-49DFEF28F72C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16DB-B478-4AF0-9623-08A63921A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8D7-A039-4146-8E39-49DFEF28F72C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EA16DB-B478-4AF0-9623-08A63921A4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8D7-A039-4146-8E39-49DFEF28F72C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16DB-B478-4AF0-9623-08A63921A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8D7-A039-4146-8E39-49DFEF28F72C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16DB-B478-4AF0-9623-08A63921A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8D7-A039-4146-8E39-49DFEF28F72C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16DB-B478-4AF0-9623-08A63921A4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B98D7-A039-4146-8E39-49DFEF28F72C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16DB-B478-4AF0-9623-08A63921A4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8B98D7-A039-4146-8E39-49DFEF28F72C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EA16DB-B478-4AF0-9623-08A63921A4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jutarnji.hr/multimedia/archive/00264/Aralsko_jezero_2_264668S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4529">
            <a:off x="5202538" y="233283"/>
            <a:ext cx="3625425" cy="241867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71670" y="2571744"/>
            <a:ext cx="52864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4400" b="1" dirty="0" smtClean="0">
                <a:latin typeface="Times New Roman" pitchFamily="18" charset="0"/>
                <a:cs typeface="Times New Roman" pitchFamily="18" charset="0"/>
              </a:rPr>
              <a:t>СРЕДЊА  АЗИЈА</a:t>
            </a:r>
          </a:p>
          <a:p>
            <a:pPr algn="ctr"/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img.xcitefun.net/users/2015/01/373499,xcitefun-pamir-mountains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4130169" cy="247280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 descr="C:\Users\Hp\Desktop\slike za TV čas\gobi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7"/>
            <a:ext cx="3573706" cy="23812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Hp\Desktop\slike za TV čas\Turkmen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714752"/>
            <a:ext cx="3975853" cy="264320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357290" y="221455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Гоби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884" y="642918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Аралско језеро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1604" y="6000768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Памир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592933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solidFill>
                  <a:schemeClr val="bg1"/>
                </a:solidFill>
              </a:rPr>
              <a:t>Туркмени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slike za TV čas\mongolij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214686"/>
            <a:ext cx="5077330" cy="337134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357554" y="285728"/>
            <a:ext cx="2165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CS" sz="2800" b="1" dirty="0" smtClean="0">
                <a:latin typeface="Times New Roman" pitchFamily="18" charset="0"/>
                <a:cs typeface="Times New Roman" pitchFamily="18" charset="0"/>
              </a:rPr>
              <a:t>ПРИВРЕДА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928670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Најважнија привредна грана је </a:t>
            </a:r>
            <a:r>
              <a:rPr lang="sr-Cyrl-C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пољопривреда.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857364"/>
            <a:ext cx="3643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Узгајају се житарице, шећерна репа, поврће, памук, дуд (за гајење свилене бубе) и мак.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3357562"/>
            <a:ext cx="3857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Сточарство је </a:t>
            </a:r>
            <a:r>
              <a:rPr lang="sr-Cyrl-C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номадског типа.</a:t>
            </a: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 Гаје се камиле, овце, козе, говеда, коњи, јак.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Hp\Desktop\slike za TV čas\jur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000504"/>
            <a:ext cx="3663842" cy="22105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86512" y="628652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Јурта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354898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Астраханска каракул овца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veterina.info/images/stories/rase_ovaca/karakul_-_ov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785794"/>
            <a:ext cx="3571900" cy="2678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esktop\slike za TV čas\Azijapolitnovak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71612"/>
            <a:ext cx="6238875" cy="47625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" name="Picture 4" descr="http://mss.svarog.si/geografija/econtent/multimedia/59/11251/00_podla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28670"/>
            <a:ext cx="3597138" cy="18524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143372" y="3071810"/>
            <a:ext cx="1500198" cy="9286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57686" y="357166"/>
            <a:ext cx="428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800" b="1" dirty="0" smtClean="0">
                <a:latin typeface="Times New Roman" pitchFamily="18" charset="0"/>
                <a:cs typeface="Times New Roman" pitchFamily="18" charset="0"/>
              </a:rPr>
              <a:t>ПОЛИТИЧКА ПОДЈЕЛА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3786182" y="2214554"/>
            <a:ext cx="928694" cy="8572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2844" y="3143248"/>
            <a:ext cx="221457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Државе Средње Азије су:</a:t>
            </a:r>
          </a:p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Монголија, </a:t>
            </a:r>
          </a:p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Казахстан,</a:t>
            </a:r>
          </a:p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Туркменистан,</a:t>
            </a:r>
          </a:p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Узбекистан,</a:t>
            </a:r>
          </a:p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Киргистан и</a:t>
            </a:r>
          </a:p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Таџикистан</a:t>
            </a:r>
          </a:p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MARICI\Školska 2019-20\olovka\XzF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929090" cy="4204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214546" y="4000504"/>
            <a:ext cx="178595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2910" y="4572008"/>
            <a:ext cx="7286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800" b="1" dirty="0" smtClean="0">
                <a:latin typeface="Times New Roman" pitchFamily="18" charset="0"/>
                <a:cs typeface="Times New Roman" pitchFamily="18" charset="0"/>
              </a:rPr>
              <a:t>ЗАДАТАК  ЗА  САМОСТАЛАН  </a:t>
            </a:r>
            <a:r>
              <a:rPr lang="sr-Cyrl-RS" sz="2800" b="1" dirty="0" smtClean="0">
                <a:latin typeface="Times New Roman" pitchFamily="18" charset="0"/>
                <a:cs typeface="Times New Roman" pitchFamily="18" charset="0"/>
              </a:rPr>
              <a:t>РАД</a:t>
            </a:r>
            <a:r>
              <a:rPr lang="sr-Latn-BA" sz="2800" b="1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R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500166" y="642918"/>
            <a:ext cx="6408738" cy="26654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endParaRPr lang="sr-Cyrl-CS" sz="3600" kern="10" dirty="0">
              <a:ln w="952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  <a:p>
            <a:r>
              <a:rPr lang="sr-Cyrl-CS" sz="3600" kern="10" dirty="0">
                <a:ln w="9525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chemeClr val="accent3">
                    <a:lumMod val="75000"/>
                  </a:schemeClr>
                </a:solidFill>
                <a:latin typeface="Arial Black"/>
              </a:rPr>
              <a:t>КВИЗ ГЕОГРАФКО</a:t>
            </a:r>
            <a:endParaRPr lang="en-US" sz="3600" kern="10" dirty="0">
              <a:ln w="9525" cap="rnd">
                <a:solidFill>
                  <a:srgbClr val="FF0000"/>
                </a:solidFill>
                <a:prstDash val="sysDot"/>
                <a:round/>
                <a:headEnd/>
                <a:tailEnd/>
              </a:ln>
              <a:solidFill>
                <a:schemeClr val="accent3">
                  <a:lumMod val="75000"/>
                </a:schemeClr>
              </a:solidFill>
              <a:latin typeface="Arial Black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643306" y="5857892"/>
            <a:ext cx="3097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r-Cyrl-C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Питалица скривалица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77050" y="2997200"/>
            <a:ext cx="2520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sr-Cyrl-C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Асоцијације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14282" y="4500570"/>
            <a:ext cx="2857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r-Cyrl-C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Изабери тачан одговор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ostalo"/>
          <p:cNvPicPr>
            <a:picLocks noChangeAspect="1" noChangeArrowheads="1"/>
          </p:cNvPicPr>
          <p:nvPr/>
        </p:nvPicPr>
        <p:blipFill>
          <a:blip r:embed="rId2"/>
          <a:srcRect r="44556"/>
          <a:stretch>
            <a:fillRect/>
          </a:stretch>
        </p:blipFill>
        <p:spPr bwMode="auto">
          <a:xfrm>
            <a:off x="2660650" y="2868613"/>
            <a:ext cx="25193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3857620" y="3357562"/>
            <a:ext cx="3600450" cy="19431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284663" y="3644900"/>
            <a:ext cx="32496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sr-Cyrl-CS" b="1" dirty="0">
                <a:solidFill>
                  <a:schemeClr val="accent3">
                    <a:lumMod val="75000"/>
                  </a:schemeClr>
                </a:solidFill>
              </a:rPr>
              <a:t>Ћао! Ја сам Географко. Спремио сам за вас квиз из географије. Провјерите своје знање </a:t>
            </a:r>
            <a:r>
              <a:rPr lang="sr-Cyrl-CS" b="1" dirty="0" smtClean="0">
                <a:solidFill>
                  <a:schemeClr val="accent3">
                    <a:lumMod val="75000"/>
                  </a:schemeClr>
                </a:solidFill>
              </a:rPr>
              <a:t> о Средњој Азији.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/>
      <p:bldP spid="2054" grpId="0"/>
      <p:bldP spid="2056" grpId="0"/>
      <p:bldP spid="2059" grpId="0" animBg="1"/>
      <p:bldP spid="20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4546" y="285728"/>
            <a:ext cx="4728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 smtClean="0">
                <a:effectLst/>
                <a:latin typeface="Times New Roman" pitchFamily="18" charset="0"/>
                <a:cs typeface="Times New Roman" pitchFamily="18" charset="0"/>
              </a:rPr>
              <a:t>ГЕОГРАФСКИ </a:t>
            </a:r>
            <a:r>
              <a:rPr lang="sr-Cyrl-CS" altLang="en-US" sz="2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effectLst/>
                <a:latin typeface="Times New Roman" pitchFamily="18" charset="0"/>
                <a:cs typeface="Times New Roman" pitchFamily="18" charset="0"/>
              </a:rPr>
              <a:t>ПОЛОЖАЈ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p\Desktop\slike za TV čas\326px-Central_Asia_world_region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857232"/>
            <a:ext cx="4140200" cy="1917700"/>
          </a:xfrm>
          <a:prstGeom prst="rect">
            <a:avLst/>
          </a:prstGeom>
          <a:noFill/>
        </p:spPr>
      </p:pic>
      <p:pic>
        <p:nvPicPr>
          <p:cNvPr id="2051" name="Picture 3" descr="C:\Users\Hp\Desktop\slike za TV čas\Azijapolitnovak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000372"/>
            <a:ext cx="4191007" cy="3199242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 rot="21056767">
            <a:off x="5860795" y="3920814"/>
            <a:ext cx="1828941" cy="726127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0034" y="1285860"/>
            <a:ext cx="38576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Средња Азија заузима </a:t>
            </a:r>
            <a:r>
              <a:rPr lang="sr-Cyrl-C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средишњи дио континента</a:t>
            </a: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sr-Cyrl-C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Простире се између Каспијског језера на западу, Сибира на сјеверу, Иранске висоравни  на југу, а на истоку граница иде од висоравни Тибет  и пустиње Гоби.</a:t>
            </a:r>
          </a:p>
          <a:p>
            <a:endParaRPr lang="sr-Cyrl-C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Положај неповољан због изражене континенталности, јер је регија удаљена од мора и окружена планинским просторима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20746933">
            <a:off x="7141478" y="1196066"/>
            <a:ext cx="578109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9" idx="4"/>
          </p:cNvCxnSpPr>
          <p:nvPr/>
        </p:nvCxnSpPr>
        <p:spPr>
          <a:xfrm rot="5400000">
            <a:off x="6114604" y="2435168"/>
            <a:ext cx="2308749" cy="3932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4744" y="142852"/>
            <a:ext cx="1850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3200" b="1" dirty="0" smtClean="0">
                <a:latin typeface="Times New Roman" pitchFamily="18" charset="0"/>
                <a:cs typeface="Times New Roman" pitchFamily="18" charset="0"/>
              </a:rPr>
              <a:t>РЕЉЕФ</a:t>
            </a:r>
            <a:r>
              <a:rPr lang="sr-Cyrl-CS" sz="3200" dirty="0" smtClean="0"/>
              <a:t>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5072074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На сјеверу је громадна планина </a:t>
            </a:r>
            <a:r>
              <a:rPr lang="sr-Cyrl-C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Алтај</a:t>
            </a: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, а јужни дио чине вјеначне планине </a:t>
            </a:r>
            <a:r>
              <a:rPr lang="sr-Cyrl-C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Памир и Тјан Шан</a:t>
            </a: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. На западу је </a:t>
            </a:r>
            <a:r>
              <a:rPr lang="sr-Cyrl-C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Туранска низија</a:t>
            </a: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, а на истоку </a:t>
            </a:r>
            <a:r>
              <a:rPr lang="sr-Cyrl-C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пустиња Гоби</a:t>
            </a: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. Климатски услови су утицали и на настанак пустиња </a:t>
            </a:r>
            <a:r>
              <a:rPr lang="sr-Cyrl-C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Кизилкум и Каракум</a:t>
            </a: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\Desktop\slike za TV čas\08.11.2020_16.06.34_REC.png"/>
          <p:cNvPicPr>
            <a:picLocks noChangeAspect="1" noChangeArrowheads="1"/>
          </p:cNvPicPr>
          <p:nvPr/>
        </p:nvPicPr>
        <p:blipFill>
          <a:blip r:embed="rId2"/>
          <a:srcRect t="7237" r="8034" b="26973"/>
          <a:stretch>
            <a:fillRect/>
          </a:stretch>
        </p:blipFill>
        <p:spPr bwMode="auto">
          <a:xfrm>
            <a:off x="1500166" y="785794"/>
            <a:ext cx="6000791" cy="42127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29124" y="1857364"/>
            <a:ext cx="7858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Алтај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143372" y="2500306"/>
            <a:ext cx="785818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9487240">
            <a:off x="2230953" y="2976669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Туранска низија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6248" y="3786190"/>
            <a:ext cx="12144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Тјан Шан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860" y="4500570"/>
            <a:ext cx="9286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Памир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2893208" y="3821908"/>
            <a:ext cx="785818" cy="5715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0"/>
          </p:cNvCxnSpPr>
          <p:nvPr/>
        </p:nvCxnSpPr>
        <p:spPr>
          <a:xfrm rot="16200000" flipV="1">
            <a:off x="4268389" y="3161107"/>
            <a:ext cx="214314" cy="10358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9129157">
            <a:off x="4820302" y="2949401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Гоби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xcitefun.net/users/2015/01/373499,xcitefun-pamir-mountain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33362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278605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Памир – млада вјеначна планина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www.promitani.cz/wp-content/uploads/2012/09/katu-jary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85728"/>
            <a:ext cx="3775674" cy="2514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628" y="285749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Алтај – стара громадна планина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Hp\Desktop\slike za TV čas\1280px-Ayaz_Kala_(Khorezm,_Ouzbékistan)_(560887965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429000"/>
            <a:ext cx="3902075" cy="26003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57818" y="614364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Пустиња Кизилкум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Hp\Desktop\slike za TV čas\Gobi-pustinja-slik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429000"/>
            <a:ext cx="4286280" cy="257105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214414" y="6143644"/>
            <a:ext cx="1670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Пустиња Гоби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214290"/>
            <a:ext cx="79117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CS" sz="3200" b="1" dirty="0" smtClean="0">
                <a:latin typeface="Times New Roman" pitchFamily="18" charset="0"/>
                <a:cs typeface="Times New Roman" pitchFamily="18" charset="0"/>
              </a:rPr>
              <a:t>КЛИМА И БИОГЕОГРАФСКЕ ОДЛИКЕ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0034" y="928670"/>
          <a:ext cx="8358248" cy="4955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2500330"/>
                <a:gridCol w="2000264"/>
                <a:gridCol w="2000266"/>
              </a:tblGrid>
              <a:tr h="740174">
                <a:tc>
                  <a:txBody>
                    <a:bodyPr/>
                    <a:lstStyle/>
                    <a:p>
                      <a:pPr algn="ctr"/>
                      <a:endParaRPr lang="sr-Cyrl-C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sr-Cyrl-CS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Тип климе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СУВА КОНТИНЕНТАЛНА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ПУСТИЊСКА КЛИМА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CS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ПЛАНИНСКА КЛИМА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0174">
                <a:tc>
                  <a:txBody>
                    <a:bodyPr/>
                    <a:lstStyle/>
                    <a:p>
                      <a:r>
                        <a:rPr lang="sr-Cyrl-CS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Заступљена је...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b="1" dirty="0" smtClean="0">
                          <a:latin typeface="Times New Roman" pitchFamily="18" charset="0"/>
                          <a:cs typeface="Times New Roman" pitchFamily="18" charset="0"/>
                        </a:rPr>
                        <a:t>У највећем дијелу Средње Азије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b="1" dirty="0" smtClean="0">
                          <a:latin typeface="Times New Roman" pitchFamily="18" charset="0"/>
                          <a:cs typeface="Times New Roman" pitchFamily="18" charset="0"/>
                        </a:rPr>
                        <a:t>У пустињама Средње Азије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високим планинама Средње Азије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0174">
                <a:tc>
                  <a:txBody>
                    <a:bodyPr/>
                    <a:lstStyle/>
                    <a:p>
                      <a:r>
                        <a:rPr lang="sr-Cyrl-CS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Одлике климе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b="1" dirty="0" smtClean="0">
                          <a:latin typeface="Times New Roman" pitchFamily="18" charset="0"/>
                          <a:cs typeface="Times New Roman" pitchFamily="18" charset="0"/>
                        </a:rPr>
                        <a:t>Љета су врућа, а зиме хладне</a:t>
                      </a:r>
                    </a:p>
                    <a:p>
                      <a:r>
                        <a:rPr lang="sr-Cyrl-CS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Мала количина падавина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Велике разлике у температурама између дана и ноћи</a:t>
                      </a:r>
                      <a:r>
                        <a:rPr lang="sr-Cyrl-C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као и љета и зиме; љети температуре достижу и д</a:t>
                      </a:r>
                      <a:r>
                        <a:rPr lang="sr-Latn-B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o +40º C</a:t>
                      </a:r>
                      <a:r>
                        <a:rPr lang="sr-Cyrl-C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а зими и до -47</a:t>
                      </a:r>
                      <a:r>
                        <a:rPr lang="sr-Latn-BA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º C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b="1" dirty="0" smtClean="0">
                          <a:latin typeface="Times New Roman" pitchFamily="18" charset="0"/>
                          <a:cs typeface="Times New Roman" pitchFamily="18" charset="0"/>
                        </a:rPr>
                        <a:t>Дуге хладне зиме са</a:t>
                      </a:r>
                      <a:r>
                        <a:rPr lang="sr-Cyrl-C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доста снијега и кратка свјежа љета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0174">
                <a:tc>
                  <a:txBody>
                    <a:bodyPr/>
                    <a:lstStyle/>
                    <a:p>
                      <a:r>
                        <a:rPr lang="sr-Cyrl-CS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Биогеографске области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степе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Полупустиње и пустиње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CS" b="1" dirty="0" smtClean="0">
                          <a:latin typeface="Times New Roman" pitchFamily="18" charset="0"/>
                          <a:cs typeface="Times New Roman" pitchFamily="18" charset="0"/>
                        </a:rPr>
                        <a:t>Шуме и пашњаци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slike za TV čas\gobi.jpg"/>
          <p:cNvPicPr>
            <a:picLocks noChangeAspect="1" noChangeArrowheads="1"/>
          </p:cNvPicPr>
          <p:nvPr/>
        </p:nvPicPr>
        <p:blipFill>
          <a:blip r:embed="rId2"/>
          <a:srcRect b="6982"/>
          <a:stretch>
            <a:fillRect/>
          </a:stretch>
        </p:blipFill>
        <p:spPr bwMode="auto">
          <a:xfrm>
            <a:off x="428596" y="357166"/>
            <a:ext cx="4290098" cy="25003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2928934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Пустиња Гоби и двогрбе камиле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Hp\Desktop\slike za TV čas\stepa u mongoliji.jpg"/>
          <p:cNvPicPr>
            <a:picLocks noChangeAspect="1" noChangeArrowheads="1"/>
          </p:cNvPicPr>
          <p:nvPr/>
        </p:nvPicPr>
        <p:blipFill>
          <a:blip r:embed="rId3"/>
          <a:srcRect l="3118" r="3326" b="12500"/>
          <a:stretch>
            <a:fillRect/>
          </a:stretch>
        </p:blipFill>
        <p:spPr bwMode="auto">
          <a:xfrm>
            <a:off x="428596" y="3500438"/>
            <a:ext cx="4286280" cy="266213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6286520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Степа у Монголији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Hp\Desktop\slike za TV čas\jak.jpg"/>
          <p:cNvPicPr>
            <a:picLocks noChangeAspect="1" noChangeArrowheads="1"/>
          </p:cNvPicPr>
          <p:nvPr/>
        </p:nvPicPr>
        <p:blipFill>
          <a:blip r:embed="rId4"/>
          <a:srcRect t="10200"/>
          <a:stretch>
            <a:fillRect/>
          </a:stretch>
        </p:blipFill>
        <p:spPr bwMode="auto">
          <a:xfrm>
            <a:off x="5072066" y="357167"/>
            <a:ext cx="3714776" cy="249894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Јак, говече у Средњој Азији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Hp\Desktop\slike za TV čas\Altay_rasteniya_2-500x3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500438"/>
            <a:ext cx="3880627" cy="27009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929322" y="628652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Шуме Алтаја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428604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b="1" dirty="0" smtClean="0">
                <a:latin typeface="Times New Roman" pitchFamily="18" charset="0"/>
                <a:cs typeface="Times New Roman" pitchFamily="18" charset="0"/>
              </a:rPr>
              <a:t>ХИДРОГРАФИЈА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214422"/>
            <a:ext cx="6429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Ендореички карактер хидрографије </a:t>
            </a:r>
          </a:p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Ријеке имају унутрашњи слив, </a:t>
            </a:r>
          </a:p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улијевају се у језера или нестају у пустињама</a:t>
            </a:r>
          </a:p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Највеће ријеке су </a:t>
            </a:r>
            <a:r>
              <a:rPr lang="sr-Cyrl-C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Сир Дарја </a:t>
            </a: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Cyrl-C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Аму Дарја</a:t>
            </a:r>
          </a:p>
          <a:p>
            <a:endParaRPr lang="sr-Cyrl-C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Највећа језера су </a:t>
            </a:r>
            <a:r>
              <a:rPr lang="sr-Cyrl-C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Каспијско, Аралско и Балхашко</a:t>
            </a:r>
            <a:endParaRPr lang="sr-Cyrl-C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www.jutarnji.hr/multimedia/archive/00264/Aralsko_jezero_2_264668S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14686"/>
            <a:ext cx="4682955" cy="3124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6357958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Аралско језеро постаје пустиња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Hp\Desktop\slike za TV čas\Aral_ma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14290"/>
            <a:ext cx="2657475" cy="2676525"/>
          </a:xfrm>
          <a:prstGeom prst="rect">
            <a:avLst/>
          </a:prstGeom>
          <a:noFill/>
        </p:spPr>
      </p:pic>
      <p:pic>
        <p:nvPicPr>
          <p:cNvPr id="4099" name="Picture 3" descr="C:\Users\Hp\Desktop\slike za TV čas\450px-Aral_Sea_1989-2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214686"/>
            <a:ext cx="3571885" cy="303213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500694" y="6150114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Аралско језеро из сателита 1989. и 2008.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85728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800" b="1" dirty="0" smtClean="0">
                <a:latin typeface="Times New Roman" pitchFamily="18" charset="0"/>
                <a:cs typeface="Times New Roman" pitchFamily="18" charset="0"/>
              </a:rPr>
              <a:t>СТАНОВНИШТВО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857232"/>
            <a:ext cx="421484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У Средљој Азији живи око </a:t>
            </a:r>
            <a:r>
              <a:rPr lang="sr-Cyrl-C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74 милиона становника. </a:t>
            </a:r>
          </a:p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Најрјеђе насељена регија Азије са </a:t>
            </a:r>
            <a:r>
              <a:rPr lang="sr-Cyrl-C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ст./</a:t>
            </a:r>
            <a:r>
              <a:rPr lang="sr-Latn-B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km²</a:t>
            </a:r>
            <a:endParaRPr lang="sr-Cyrl-C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Већа густина насељености је на западу у степским предјелима и горњем току Сир Дарје, док је на истоку у пустињским предјелима најрјеђа насељеност.</a:t>
            </a:r>
          </a:p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Становништво је настало мијешањем бијеле (европеидне) и жуте (монголоидне) расе.</a:t>
            </a:r>
          </a:p>
          <a:p>
            <a:r>
              <a:rPr lang="sr-Cyrl-C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Монголи</a:t>
            </a: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 су припадници жуте расе, а припадници бијеле расе су </a:t>
            </a:r>
            <a:r>
              <a:rPr lang="sr-Cyrl-C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Узбеци, Казаси, Таџици, Туркмени, Киргизи, Руси...</a:t>
            </a:r>
          </a:p>
          <a:p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Религије су </a:t>
            </a:r>
            <a:r>
              <a:rPr lang="sr-Cyrl-C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ислам и будизам, </a:t>
            </a: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а у мањој мјери православна и јеврејска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122" name="Picture 2" descr="C:\Users\Hp\Desktop\slike za TV čas\Turkme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28604"/>
            <a:ext cx="4071966" cy="270710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00694" y="3286124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Туркмени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Hp\Desktop\slike za TV čas\kazas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786190"/>
            <a:ext cx="4316751" cy="24288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86314" y="6286520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Казаси у лову са соколима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285728"/>
            <a:ext cx="3832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800" b="1" dirty="0" smtClean="0">
                <a:latin typeface="Times New Roman" pitchFamily="18" charset="0"/>
                <a:cs typeface="Times New Roman" pitchFamily="18" charset="0"/>
              </a:rPr>
              <a:t>НАЈВЕЋИ  ГРАДОВИ</a:t>
            </a:r>
            <a:endParaRPr lang="en-US" sz="2800" dirty="0"/>
          </a:p>
        </p:txBody>
      </p:sp>
      <p:pic>
        <p:nvPicPr>
          <p:cNvPr id="6146" name="Picture 2" descr="C:\Users\Hp\Desktop\slike za TV čas\mega-alma-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4056245" cy="22788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3143248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Алма Ата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Hp\Desktop\slike za TV čas\Tašk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290"/>
            <a:ext cx="3992562" cy="299442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72198" y="3214686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Ташкент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C:\Users\Hp\Desktop\slike za TV čas\biške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571876"/>
            <a:ext cx="6357982" cy="299733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42844" y="607220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Бишкек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612</TotalTime>
  <Words>489</Words>
  <Application>Microsoft Office PowerPoint</Application>
  <PresentationFormat>On-screen Show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65</cp:revision>
  <dcterms:created xsi:type="dcterms:W3CDTF">2020-11-08T10:23:22Z</dcterms:created>
  <dcterms:modified xsi:type="dcterms:W3CDTF">2020-11-11T21:57:01Z</dcterms:modified>
</cp:coreProperties>
</file>