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3E35-ADD6-45CE-B575-BE8F94E0B533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91B22-CC79-4219-BDE6-FC5F449D81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91B22-CC79-4219-BDE6-FC5F449D81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34B0D6-AFBC-429D-A82E-481205C03248}" type="datetimeFigureOut">
              <a:rPr lang="en-US" smtClean="0"/>
              <a:pPr/>
              <a:t>11/11/2020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8D2112-7ABD-45E5-9EEB-EBB1ACACE7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2609516"/>
          </a:xfrm>
        </p:spPr>
        <p:txBody>
          <a:bodyPr>
            <a:norm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72816"/>
            <a:ext cx="8305800" cy="1368152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ВРСТЕ ЛИНИЈА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49694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Површину опажамо визуелно или додиром – односно,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тактилно.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Ако у неком цртежу користимо много испреплетених и густо пореданих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линија,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такве линије зовемо ТЕКСТУРНЕ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ЛИНИЈЕ.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Њима приказујемо ТЕКСТУРУ,  односно квалитет површине неког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предмета.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Текстура нам говори о врсти материјала (дрво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камен,</a:t>
            </a:r>
            <a:r>
              <a:rPr lang="hr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текстил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) и о особинама тих материјала (храпаво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hr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глатко,</a:t>
            </a:r>
            <a:r>
              <a:rPr lang="hr-B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мекано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...) 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19_133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717032"/>
            <a:ext cx="4752528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84887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Постоје и облици који немају контурну линију . Такви облици су представљени густо пореданим и испреплетеним линијама наглашавајући њихов састав –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СТРУКТУРУ.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Када неке линије испуњавају површину облика али без видљиве контурне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линије,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такве линије називамо СТРУКТУРНЕ ЛИНИЈЕ 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8_1657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140968"/>
            <a:ext cx="3600400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027_193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140968"/>
            <a:ext cx="371703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928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Домаћи рад :</a:t>
            </a:r>
          </a:p>
          <a:p>
            <a:endParaRPr lang="sr-Cyrl-R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Нацртај облике из природе користећи структурне линије у мокрој цртачкој техници –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туш.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Мотиви могу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бити</a:t>
            </a:r>
            <a:r>
              <a:rPr lang="sr-Cyrl-RS" sz="2600" smtClean="0">
                <a:latin typeface="Times New Roman" pitchFamily="18" charset="0"/>
                <a:cs typeface="Times New Roman" pitchFamily="18" charset="0"/>
              </a:rPr>
              <a:t>: чичак, </a:t>
            </a:r>
            <a:r>
              <a:rPr lang="sr-Cyrl-RS" sz="2600" smtClean="0">
                <a:latin typeface="Times New Roman" pitchFamily="18" charset="0"/>
                <a:cs typeface="Times New Roman" pitchFamily="18" charset="0"/>
              </a:rPr>
              <a:t>бијели </a:t>
            </a:r>
            <a:r>
              <a:rPr lang="sr-Cyrl-RS" sz="2600" smtClean="0">
                <a:latin typeface="Times New Roman" pitchFamily="18" charset="0"/>
                <a:cs typeface="Times New Roman" pitchFamily="18" charset="0"/>
              </a:rPr>
              <a:t>маслачак,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гранчице бора </a:t>
            </a:r>
            <a:r>
              <a:rPr lang="sr-Cyrl-RS" sz="260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sr-Cyrl-RS" sz="2600" smtClean="0">
                <a:latin typeface="Times New Roman" pitchFamily="18" charset="0"/>
                <a:cs typeface="Times New Roman" pitchFamily="18" charset="0"/>
              </a:rPr>
              <a:t>јеле,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морски јеж ...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8_102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3501008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20201030_162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96952"/>
            <a:ext cx="383366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6328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Линија представља основно средство израза у  ликовним умјетностима . Линија је потез, црта, правац, траг, односно низ . Она је најједноставнија од свих елемената композиције и о њеној симболици може да се говори у сваком умјетничком дјелу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9_202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212976"/>
            <a:ext cx="4896544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4249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У ликовној дисциплини цртање – линија представља основно изражајно средство. За извођење цртежа се користимо различитим цртачким техникама које се дијеле на суве или мокре цртачке технике . </a:t>
            </a:r>
          </a:p>
          <a:p>
            <a:r>
              <a:rPr lang="sr-Cyrl-RS" sz="2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суве технике спадају :</a:t>
            </a:r>
          </a:p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1. Графитна оловка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2_1927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3140968"/>
            <a:ext cx="3717032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764704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2. Угљен и креда (природна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3_203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44824"/>
            <a:ext cx="4896544" cy="42210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3. Суви и воштани 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пастел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3_2227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340768"/>
            <a:ext cx="5877272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4. Оловка у боји (дрвена бојица</a:t>
            </a:r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102_193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268760"/>
            <a:ext cx="5733256" cy="5085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У мокре технике спадају фломастери и туш 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3_200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5949280" cy="479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Зграфито техника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20201022_182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196752"/>
            <a:ext cx="5877272" cy="494116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76672"/>
            <a:ext cx="80648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Помоћу линије се могу дефинисати многи ликовни елементи :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облик, волумен, текстура,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простор, површина ...</a:t>
            </a:r>
          </a:p>
          <a:p>
            <a:pPr algn="just"/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	Ако се линија затвори добија се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облик,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а такве линије се зову КОНТУРНЕ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ЛИНИЈЕ.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Оне приказују облик неког предмета или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бића,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односно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КОНТУРУ. Контуре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одређују ивице неког предмета и начин његовог положаја у простору .</a:t>
            </a:r>
          </a:p>
        </p:txBody>
      </p:sp>
      <p:pic>
        <p:nvPicPr>
          <p:cNvPr id="4" name="Picture 3" descr="20201019_134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501008"/>
            <a:ext cx="3284984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39</Words>
  <Application>Microsoft Office PowerPoint</Application>
  <PresentationFormat>On-screen Show (4:3)</PresentationFormat>
  <Paragraphs>19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ВРСТЕ ЛИНИЈА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ЛИНИЈА</dc:title>
  <dc:creator>EC</dc:creator>
  <cp:lastModifiedBy>Nina Ninkovic</cp:lastModifiedBy>
  <cp:revision>24</cp:revision>
  <dcterms:created xsi:type="dcterms:W3CDTF">2020-11-04T09:07:39Z</dcterms:created>
  <dcterms:modified xsi:type="dcterms:W3CDTF">2020-11-11T11:05:20Z</dcterms:modified>
</cp:coreProperties>
</file>