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0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95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0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16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76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0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2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906EEC-E96D-4C85-9FCD-7C99C761CB72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1DE6254-C6AB-443A-95A7-B11D57EC0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 и одузимање троцифреног броја и десетица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4451" y="4008513"/>
            <a:ext cx="3763097" cy="949035"/>
          </a:xfrm>
        </p:spPr>
        <p:txBody>
          <a:bodyPr>
            <a:normAutofit/>
          </a:bodyPr>
          <a:lstStyle/>
          <a:p>
            <a:r>
              <a:rPr lang="bs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s-Cyrl-BA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врђивање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5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Вјежбајмо: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35" y="963285"/>
            <a:ext cx="3817166" cy="5089556"/>
          </a:xfrm>
        </p:spPr>
      </p:pic>
      <p:sp>
        <p:nvSpPr>
          <p:cNvPr id="5" name="TextBox 4"/>
          <p:cNvSpPr txBox="1"/>
          <p:nvPr/>
        </p:nvSpPr>
        <p:spPr>
          <a:xfrm>
            <a:off x="1454727" y="214596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Израчунај и провјери резултат: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0145" y="2867114"/>
            <a:ext cx="322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685 + 40 = 725,  јер 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8846" y="2891625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725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40 = 685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0145" y="3514268"/>
            <a:ext cx="3057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, 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јер 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2954" y="3489757"/>
            <a:ext cx="86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728" y="3509248"/>
            <a:ext cx="2547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516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36797" y="4174791"/>
            <a:ext cx="353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 – 30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јер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574" y="4185308"/>
            <a:ext cx="830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7982" y="4173646"/>
            <a:ext cx="2602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 + 30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04145" y="4754666"/>
            <a:ext cx="2997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504 – 30 =        , јер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2326" y="4754667"/>
            <a:ext cx="918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49167" y="4754666"/>
            <a:ext cx="2736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474 + 30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6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0" t="23125" r="51080"/>
          <a:stretch/>
        </p:blipFill>
        <p:spPr>
          <a:xfrm>
            <a:off x="8552637" y="762613"/>
            <a:ext cx="2752672" cy="4901863"/>
          </a:xfrm>
        </p:spPr>
      </p:pic>
      <p:sp>
        <p:nvSpPr>
          <p:cNvPr id="7" name="TextBox 6"/>
          <p:cNvSpPr txBox="1"/>
          <p:nvPr/>
        </p:nvSpPr>
        <p:spPr>
          <a:xfrm>
            <a:off x="1136072" y="1066799"/>
            <a:ext cx="705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Израчунај вриједност израза: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035" y="1898073"/>
            <a:ext cx="63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(540 + 50) – (100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30) = 590 – 70 =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359" y="1885227"/>
            <a:ext cx="91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0033" y="2498514"/>
            <a:ext cx="3687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(670 + 40) – (100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7755" y="2513958"/>
            <a:ext cx="2087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 – 40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75463" y="2526804"/>
            <a:ext cx="91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0033" y="3098955"/>
            <a:ext cx="389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(854 – 40) – (100 </a:t>
            </a:r>
            <a:r>
              <a:rPr lang="bs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70)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7214" y="3083511"/>
            <a:ext cx="1848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 – 30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4258" y="3083510"/>
            <a:ext cx="91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784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2" t="24396" r="-3238" b="2087"/>
          <a:stretch/>
        </p:blipFill>
        <p:spPr>
          <a:xfrm>
            <a:off x="9601200" y="618517"/>
            <a:ext cx="1801091" cy="5522258"/>
          </a:xfrm>
        </p:spPr>
      </p:pic>
      <p:sp>
        <p:nvSpPr>
          <p:cNvPr id="5" name="TextBox 4"/>
          <p:cNvSpPr txBox="1"/>
          <p:nvPr/>
        </p:nvSpPr>
        <p:spPr>
          <a:xfrm rot="10800000" flipH="1" flipV="1">
            <a:off x="2096658" y="1445383"/>
            <a:ext cx="6964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Упиши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квадратиће одговарајуће бројеве: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34492" y="2738504"/>
            <a:ext cx="156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18506" y="2221515"/>
            <a:ext cx="997527" cy="48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bs-Cyrl-BA" dirty="0" smtClean="0"/>
              <a:t> 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7926" y="2309014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5333999" y="2738504"/>
            <a:ext cx="159327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624946" y="2258292"/>
            <a:ext cx="997527" cy="48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bs-Cyrl-BA" dirty="0" smtClean="0"/>
              <a:t> </a:t>
            </a:r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51959" y="2227933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274617" y="2309014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4617" y="3763741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6" y="3763740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176653" y="3763740"/>
            <a:ext cx="1136073" cy="85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2" name="Oval 21"/>
          <p:cNvSpPr/>
          <p:nvPr/>
        </p:nvSpPr>
        <p:spPr>
          <a:xfrm>
            <a:off x="2833255" y="3713016"/>
            <a:ext cx="997527" cy="48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- 40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56561" y="3713016"/>
            <a:ext cx="997527" cy="48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- 70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410690" y="4266781"/>
            <a:ext cx="156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472542" y="4266781"/>
            <a:ext cx="1565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64179" y="2517063"/>
            <a:ext cx="824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8219" y="2461622"/>
            <a:ext cx="82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6469" y="3999450"/>
            <a:ext cx="84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490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4415" y="3953123"/>
            <a:ext cx="942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2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69" t="22721" r="-712" b="11733"/>
          <a:stretch/>
        </p:blipFill>
        <p:spPr>
          <a:xfrm>
            <a:off x="8536594" y="1625447"/>
            <a:ext cx="3060286" cy="283126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02849"/>
              </p:ext>
            </p:extLst>
          </p:nvPr>
        </p:nvGraphicFramePr>
        <p:xfrm>
          <a:off x="1454726" y="1814945"/>
          <a:ext cx="6516255" cy="1755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251">
                  <a:extLst>
                    <a:ext uri="{9D8B030D-6E8A-4147-A177-3AD203B41FA5}">
                      <a16:colId xmlns="" xmlns:a16="http://schemas.microsoft.com/office/drawing/2014/main" val="1847594408"/>
                    </a:ext>
                  </a:extLst>
                </a:gridCol>
                <a:gridCol w="1303251">
                  <a:extLst>
                    <a:ext uri="{9D8B030D-6E8A-4147-A177-3AD203B41FA5}">
                      <a16:colId xmlns="" xmlns:a16="http://schemas.microsoft.com/office/drawing/2014/main" val="495600249"/>
                    </a:ext>
                  </a:extLst>
                </a:gridCol>
                <a:gridCol w="1303251">
                  <a:extLst>
                    <a:ext uri="{9D8B030D-6E8A-4147-A177-3AD203B41FA5}">
                      <a16:colId xmlns="" xmlns:a16="http://schemas.microsoft.com/office/drawing/2014/main" val="4167469639"/>
                    </a:ext>
                  </a:extLst>
                </a:gridCol>
                <a:gridCol w="1303251">
                  <a:extLst>
                    <a:ext uri="{9D8B030D-6E8A-4147-A177-3AD203B41FA5}">
                      <a16:colId xmlns="" xmlns:a16="http://schemas.microsoft.com/office/drawing/2014/main" val="3632320236"/>
                    </a:ext>
                  </a:extLst>
                </a:gridCol>
                <a:gridCol w="1303251">
                  <a:extLst>
                    <a:ext uri="{9D8B030D-6E8A-4147-A177-3AD203B41FA5}">
                      <a16:colId xmlns="" xmlns:a16="http://schemas.microsoft.com/office/drawing/2014/main" val="1633017889"/>
                    </a:ext>
                  </a:extLst>
                </a:gridCol>
              </a:tblGrid>
              <a:tr h="877711">
                <a:tc>
                  <a:txBody>
                    <a:bodyPr/>
                    <a:lstStyle/>
                    <a:p>
                      <a:pPr algn="ctr"/>
                      <a:r>
                        <a:rPr lang="bs-Cyrl-BA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Cyrl-BA" sz="2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</a:t>
                      </a:r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4955233"/>
                  </a:ext>
                </a:extLst>
              </a:tr>
              <a:tr h="877711">
                <a:tc>
                  <a:txBody>
                    <a:bodyPr/>
                    <a:lstStyle/>
                    <a:p>
                      <a:pPr algn="ctr"/>
                      <a:r>
                        <a:rPr lang="bs-Cyrl-BA" sz="28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- 60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82953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1854" y="2867891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1"/>
                </a:solidFill>
              </a:rPr>
              <a:t>150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6339" y="2867891"/>
            <a:ext cx="95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1"/>
                </a:solidFill>
              </a:rPr>
              <a:t>580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6508" y="2867891"/>
            <a:ext cx="84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1"/>
                </a:solidFill>
              </a:rPr>
              <a:t>670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842" y="28678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chemeClr val="bg1"/>
                </a:solidFill>
              </a:rPr>
              <a:t>610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727" y="1163782"/>
            <a:ext cx="6516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Попуни таблицу: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9065" y="4456712"/>
            <a:ext cx="814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Збир бројева 460 и 70, умањи разликом бројева 90 и 20!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5562" y="5112224"/>
            <a:ext cx="5624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(460 + 70) – (90 – 30) = 530 – 60 = 470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4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02" t="32407" r="6964" b="39862"/>
          <a:stretch/>
        </p:blipFill>
        <p:spPr>
          <a:xfrm>
            <a:off x="0" y="3990109"/>
            <a:ext cx="5773393" cy="2867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6112" y="1011381"/>
            <a:ext cx="806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2655" y="2069858"/>
            <a:ext cx="8393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Урадити прва три задатка у </a:t>
            </a:r>
            <a:r>
              <a:rPr lang="bs-Cyrl-BA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уџбенику „Радни </a:t>
            </a:r>
            <a:r>
              <a:rPr lang="bs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 из математике“ на страни 17.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183</TotalTime>
  <Words>221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Droplet</vt:lpstr>
      <vt:lpstr>Сабирање и одузимање троцифреног броја и десетица</vt:lpstr>
      <vt:lpstr>Вјежбајмо: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Сабирање и одузимање троцифреног броја и десетица</dc:title>
  <dc:creator>WIN10</dc:creator>
  <cp:lastModifiedBy>Private</cp:lastModifiedBy>
  <cp:revision>27</cp:revision>
  <dcterms:created xsi:type="dcterms:W3CDTF">2020-11-06T16:13:51Z</dcterms:created>
  <dcterms:modified xsi:type="dcterms:W3CDTF">2020-11-07T01:23:50Z</dcterms:modified>
</cp:coreProperties>
</file>