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36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0E21C-42B3-4C51-826D-CEEBF7C9F373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08FE8-D9DC-4D76-A35E-29A543BF2D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725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EE0FD-BD4C-4EAB-B325-DA292FC8B64A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685802"/>
            <a:ext cx="7772400" cy="1523999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rgbClr val="99663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2514600"/>
            <a:ext cx="7010400" cy="3200400"/>
          </a:xfrm>
        </p:spPr>
        <p:txBody>
          <a:bodyPr>
            <a:normAutofit/>
          </a:bodyPr>
          <a:lstStyle/>
          <a:p>
            <a:endParaRPr lang="x-none" sz="2400" b="1" dirty="0">
              <a:solidFill>
                <a:schemeClr val="tx1"/>
              </a:solidFill>
            </a:endParaRPr>
          </a:p>
          <a:p>
            <a:endParaRPr lang="x-none" sz="2400" b="1" dirty="0">
              <a:solidFill>
                <a:schemeClr val="tx1"/>
              </a:solidFill>
            </a:endParaRPr>
          </a:p>
          <a:p>
            <a:endParaRPr lang="x-none" sz="2400" b="1" dirty="0">
              <a:solidFill>
                <a:schemeClr val="tx1"/>
              </a:solidFill>
            </a:endParaRPr>
          </a:p>
          <a:p>
            <a:r>
              <a:rPr lang="sr-Latn-BA" sz="4400" b="1" dirty="0">
                <a:solidFill>
                  <a:schemeClr val="tx1"/>
                </a:solidFill>
              </a:rPr>
              <a:t>8</a:t>
            </a:r>
            <a:r>
              <a:rPr lang="x-none" sz="4400" b="1" dirty="0">
                <a:solidFill>
                  <a:schemeClr val="tx1"/>
                </a:solidFill>
              </a:rPr>
              <a:t>. </a:t>
            </a:r>
            <a:r>
              <a:rPr lang="sr-Cyrl-CS" sz="4400" b="1" dirty="0">
                <a:solidFill>
                  <a:schemeClr val="tx1"/>
                </a:solidFill>
              </a:rPr>
              <a:t>р</a:t>
            </a:r>
            <a:r>
              <a:rPr lang="x-none" sz="4400" b="1" dirty="0">
                <a:solidFill>
                  <a:schemeClr val="tx1"/>
                </a:solidFill>
              </a:rPr>
              <a:t>азред - Историја</a:t>
            </a:r>
          </a:p>
        </p:txBody>
      </p:sp>
      <p:pic>
        <p:nvPicPr>
          <p:cNvPr id="1026" name="Picture 2" descr="C:\Users\m.marjanovic\AppData\Local\Microsoft\Windows\Temporary Internet Files\Content.Outlook\89ZX5E53\RPZ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685800"/>
            <a:ext cx="3429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ЦРНА ГОРА 1852- 1878.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16803" y="1219200"/>
            <a:ext cx="3358395" cy="3810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590800" y="5181600"/>
            <a:ext cx="7467600" cy="914400"/>
          </a:xfrm>
          <a:prstGeom prst="roundRect">
            <a:avLst/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sz="2800" dirty="0">
                <a:solidFill>
                  <a:schemeClr val="tx1"/>
                </a:solidFill>
              </a:rPr>
              <a:t>КНЕЗ ДАНИЛО ПЕТРОВИЋ </a:t>
            </a:r>
          </a:p>
          <a:p>
            <a:pPr algn="ctr"/>
            <a:r>
              <a:rPr lang="bs-Cyrl-BA" sz="2800" dirty="0">
                <a:solidFill>
                  <a:schemeClr val="tx1"/>
                </a:solidFill>
              </a:rPr>
              <a:t>(1852- 1860)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3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ЦРНА ГОРА 1852- 1878.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7900" y="1981201"/>
            <a:ext cx="76962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s-Cyrl-BA" sz="2800" dirty="0"/>
              <a:t>На власт дошао синовац кнеза Данила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s-Cyrl-BA" sz="2800" dirty="0"/>
              <a:t>Влада аутократски (самовлашће)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s-Cyrl-BA" sz="2800" dirty="0"/>
              <a:t>Сукоб са Омер- пашом Латасом 1862. године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s-Cyrl-BA" sz="2800" dirty="0"/>
              <a:t>Руска дипломатија спасила црногорску војску од пораза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84656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ЦРНА ГОРА 1852- 1878.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5800" y="1219200"/>
            <a:ext cx="3124200" cy="3352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90800" y="5029200"/>
            <a:ext cx="7391400" cy="990600"/>
          </a:xfrm>
          <a:prstGeom prst="roundRect">
            <a:avLst/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sz="2800" dirty="0">
                <a:solidFill>
                  <a:schemeClr val="tx1"/>
                </a:solidFill>
              </a:rPr>
              <a:t>ПРВИ ПЕРИОД ВЛАДАВИНЕ КНЕЗА НИКОЛЕ ПЕТРОВИЋА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840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143000"/>
            <a:ext cx="7086600" cy="990601"/>
          </a:xfrm>
        </p:spPr>
        <p:txBody>
          <a:bodyPr>
            <a:normAutofit/>
          </a:bodyPr>
          <a:lstStyle/>
          <a:p>
            <a:r>
              <a:rPr lang="bs-Cyrl-B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ЦРНА ГОРА 1852- 1878.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133601"/>
            <a:ext cx="7696200" cy="396239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s-Cyrl-BA" sz="2800" dirty="0"/>
              <a:t>Објавиле рат 1876. године Османлијама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s-Cyrl-BA" sz="2800" dirty="0"/>
              <a:t>Српска војска пораз код Ђуниса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s-Cyrl-BA" sz="2800" dirty="0"/>
              <a:t>Ослобођени градови: Ниша, Пирот, Прокупље, Куршумлија, Лесковац, Врање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s-Cyrl-BA" sz="2800" dirty="0"/>
              <a:t>Велике побједе Црногораца 1876. године Фундине и Вучији дол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s-Cyrl-BA" sz="2800" dirty="0"/>
              <a:t>Март 1878. године Санстефански мир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s-Cyrl-BA" sz="2800" dirty="0"/>
              <a:t>Берлински конгрес 1878. године</a:t>
            </a:r>
          </a:p>
        </p:txBody>
      </p:sp>
      <p:sp>
        <p:nvSpPr>
          <p:cNvPr id="5" name="Rectangle 4"/>
          <p:cNvSpPr/>
          <p:nvPr/>
        </p:nvSpPr>
        <p:spPr>
          <a:xfrm>
            <a:off x="3895003" y="609600"/>
            <a:ext cx="44244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Cyrl-B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СРБИЈА 1858- 1878.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80885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197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СРБИЈА 1858- 1878.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09800" y="1736587"/>
            <a:ext cx="8005997" cy="43895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s-Cyrl-BA" sz="2800" dirty="0"/>
              <a:t>Србија и Црна Гора независност и територијално проширење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469223" y="1028700"/>
            <a:ext cx="52535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Cyrl-B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ЦРНА ГОРА 1852- 1878.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667000"/>
            <a:ext cx="5924550" cy="29114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97404" y="5578494"/>
            <a:ext cx="5730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Cyrl-BA" sz="2800" b="1" dirty="0"/>
              <a:t>БЕРЛИНСКИ КОНГРЕС 1878. ГОДИНЕ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85541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СРБИЈА 1858- 1878.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76400"/>
            <a:ext cx="8229600" cy="99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s-Cyrl-B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ЦРНА ГОРА 1852- 1878.</a:t>
            </a:r>
          </a:p>
          <a:p>
            <a:pPr marL="0" indent="0" algn="ctr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6800" y="2525653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s-Cyrl-BA" sz="2800" dirty="0"/>
              <a:t>-</a:t>
            </a:r>
            <a:r>
              <a:rPr lang="bs-Cyrl-BA" sz="2800" i="1" dirty="0"/>
              <a:t>УТВРЂИВАЊЕ</a:t>
            </a:r>
            <a:r>
              <a:rPr lang="bs-Cyrl-BA" sz="2800" dirty="0"/>
              <a:t>-</a:t>
            </a:r>
          </a:p>
          <a:p>
            <a:endParaRPr lang="bs-Cyrl-BA" dirty="0"/>
          </a:p>
        </p:txBody>
      </p:sp>
      <p:sp>
        <p:nvSpPr>
          <p:cNvPr id="5" name="Rectangle 4"/>
          <p:cNvSpPr/>
          <p:nvPr/>
        </p:nvSpPr>
        <p:spPr>
          <a:xfrm>
            <a:off x="2514600" y="3855062"/>
            <a:ext cx="4679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Cyrl-BA" sz="2800" dirty="0"/>
              <a:t>*Уџбеник од 185- 195. стране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08610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СРБИЈА 1858- 1878.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600201"/>
            <a:ext cx="77724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s-Cyrl-BA" sz="2800" dirty="0"/>
              <a:t>1858. године дошао на власт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s-Cyrl-BA" sz="2800" dirty="0"/>
              <a:t>Сукобио се са онима, који су га довели на власт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s-Cyrl-BA" sz="2800" dirty="0"/>
              <a:t>Покренуо питање исељавања Османлија и укидање Турског устава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14600" y="3962400"/>
            <a:ext cx="7467600" cy="1447800"/>
          </a:xfrm>
          <a:prstGeom prst="roundRect">
            <a:avLst/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sz="2800" dirty="0">
                <a:solidFill>
                  <a:schemeClr val="tx1"/>
                </a:solidFill>
              </a:rPr>
              <a:t>ДРУГА ВЛАДАВИНИ КНЕЗА МИЛОША ОБРЕНОВИЋА</a:t>
            </a:r>
          </a:p>
          <a:p>
            <a:pPr algn="ctr"/>
            <a:r>
              <a:rPr lang="bs-Cyrl-BA" sz="2800" dirty="0">
                <a:solidFill>
                  <a:schemeClr val="tx1"/>
                </a:solidFill>
              </a:rPr>
              <a:t>(1858-1860)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19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СРБИЈА 1858- 1878.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5300" y="1275413"/>
            <a:ext cx="3581400" cy="4191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36594" y="5486400"/>
            <a:ext cx="4400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Cyrl-BA" sz="2800" b="1" dirty="0"/>
              <a:t>КНЕЗ МИЛОШ ОБРЕНОВИЋ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87276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199" y="79948"/>
            <a:ext cx="8229600" cy="1143000"/>
          </a:xfrm>
        </p:spPr>
        <p:txBody>
          <a:bodyPr/>
          <a:lstStyle/>
          <a:p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СРБИЈА 1858- 1878.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1" y="990601"/>
            <a:ext cx="7924799" cy="50593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s-Cyrl-BA" sz="2800" dirty="0"/>
              <a:t>На </a:t>
            </a:r>
            <a:r>
              <a:rPr lang="bs-Cyrl-BA" sz="2400" dirty="0" smtClean="0"/>
              <a:t>власти  од  1860</a:t>
            </a:r>
            <a:r>
              <a:rPr lang="bs-Cyrl-BA" sz="2800" dirty="0"/>
              <a:t>. године након смрти оца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s-Cyrl-BA" sz="2800" dirty="0"/>
              <a:t>Својом политиком створио Балкански савез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s-Cyrl-BA" sz="2800" dirty="0"/>
              <a:t>Апсолутистички начин владања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s-Cyrl-BA" sz="2800" dirty="0"/>
              <a:t>Закон о народној скупштини, Закон о државном савјету, Закон о војсци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s-Cyrl-BA" sz="2800" dirty="0"/>
              <a:t>Јачање Уједињење омладине српске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s-Cyrl-BA" sz="2800" dirty="0"/>
              <a:t>1862. година Чукур чесма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s-Cyrl-BA" sz="2800" dirty="0"/>
              <a:t>Добијени градови: Ужице, Соко, Шабац, Смедерево, Београд, Кладово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s-Cyrl-BA" sz="2800" dirty="0"/>
              <a:t>Убијен у Београду 1868. године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9658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СРБИЈА 1858- 1878.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7200" y="1295400"/>
            <a:ext cx="3581400" cy="364341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514600" y="5105400"/>
            <a:ext cx="7467600" cy="1312706"/>
          </a:xfrm>
          <a:prstGeom prst="roundRect">
            <a:avLst/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sz="2800" dirty="0">
                <a:solidFill>
                  <a:schemeClr val="tx1"/>
                </a:solidFill>
              </a:rPr>
              <a:t>ДРУГА ВЛАДАВИНА КНЕЗА МИХАИЛА ОБРЕНОВИЋА</a:t>
            </a:r>
          </a:p>
          <a:p>
            <a:pPr algn="ctr"/>
            <a:r>
              <a:rPr lang="bs-Cyrl-BA" sz="2800" dirty="0">
                <a:solidFill>
                  <a:schemeClr val="tx1"/>
                </a:solidFill>
              </a:rPr>
              <a:t>(1860- 1868)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51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СРБИЈА 1858- 1878.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00201"/>
            <a:ext cx="81534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s-Cyrl-BA" sz="2800" dirty="0"/>
              <a:t>Војска за новог кнеза именовала четрнаестогодишњака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s-Cyrl-BA" sz="2800" dirty="0"/>
              <a:t>У његово име државом управљало Намјесништво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s-Cyrl-BA" sz="2800" dirty="0"/>
              <a:t>Намјесништво: Миливоје Петровић Блазнавац, Јован Ристић и Јован Гавриловић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s-Cyrl-BA" sz="2800" dirty="0"/>
              <a:t>1869. година Устав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s-Cyrl-BA" sz="2800" dirty="0"/>
              <a:t>Србија уставна монархија са династијом Обреновића на челу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01157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СРБИЈА 1858- 1878.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3401" y="1219201"/>
            <a:ext cx="3581400" cy="358140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14600" y="4953000"/>
            <a:ext cx="7467600" cy="1295400"/>
          </a:xfrm>
          <a:prstGeom prst="roundRect">
            <a:avLst/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sz="2800" dirty="0">
                <a:solidFill>
                  <a:schemeClr val="tx1"/>
                </a:solidFill>
              </a:rPr>
              <a:t>ВЛАДАВИНА НАМЈЕСНИШТВА ЗА ВРИЈЕМЕ МАЛОЉЕТНОГ </a:t>
            </a:r>
          </a:p>
          <a:p>
            <a:pPr algn="ctr"/>
            <a:r>
              <a:rPr lang="bs-Cyrl-BA" sz="2800" dirty="0">
                <a:solidFill>
                  <a:schemeClr val="tx1"/>
                </a:solidFill>
              </a:rPr>
              <a:t>МИЛАНА ОБРЕНОВИЋА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912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1"/>
            <a:ext cx="76962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s-Cyrl-BA" sz="2800" dirty="0"/>
              <a:t>Проглашен за кнеза 1852. године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s-Cyrl-BA" sz="2800" dirty="0"/>
              <a:t>Раздвојене свјетовна и духовна власт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s-Cyrl-BA" sz="2800" dirty="0"/>
              <a:t>Аутократски владао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s-Cyrl-BA" sz="2800" dirty="0"/>
              <a:t>Законик 1855. године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s-Cyrl-BA" sz="2800" dirty="0"/>
              <a:t>Помоћ Херцеговцима, сукоб са Турском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s-Cyrl-BA" sz="2800" dirty="0"/>
              <a:t>Спасила интервенција Русије и Аустрије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s-Cyrl-BA" sz="2800" dirty="0"/>
              <a:t>У спољној политици ослањао се на Француску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s-Cyrl-BA" sz="2800" dirty="0"/>
              <a:t>1860. године убијен у Котору</a:t>
            </a:r>
            <a:endParaRPr lang="en-US" sz="2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ЦРНА ГОРА 1852- 1878.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063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1237</TotalTime>
  <Words>371</Words>
  <Application>Microsoft Office PowerPoint</Application>
  <PresentationFormat>Custom</PresentationFormat>
  <Paragraphs>68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СРБИЈА 1858- 1878.</vt:lpstr>
      <vt:lpstr>СРБИЈА 1858- 1878.</vt:lpstr>
      <vt:lpstr>СРБИЈА 1858- 1878.</vt:lpstr>
      <vt:lpstr>СРБИЈА 1858- 1878.</vt:lpstr>
      <vt:lpstr>СРБИЈА 1858- 1878.</vt:lpstr>
      <vt:lpstr>СРБИЈА 1858- 1878.</vt:lpstr>
      <vt:lpstr>СРБИЈА 1858- 1878.</vt:lpstr>
      <vt:lpstr>ЦРНА ГОРА 1852- 1878.</vt:lpstr>
      <vt:lpstr>ЦРНА ГОРА 1852- 1878.</vt:lpstr>
      <vt:lpstr>ЦРНА ГОРА 1852- 1878.</vt:lpstr>
      <vt:lpstr>ЦРНА ГОРА 1852- 1878.</vt:lpstr>
      <vt:lpstr>ЦРНА ГОРА 1852- 1878.</vt:lpstr>
      <vt:lpstr>СРБИЈА 1858- 1878. </vt:lpstr>
    </vt:vector>
  </TitlesOfParts>
  <Company>Republicki pedagoski zavod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САВЈЕТОВАЊЕ ЗА НАСТАВНИКЕ ИНФОРМАТИКЕ</dc:title>
  <dc:creator>Aleksandra Stankovic</dc:creator>
  <cp:lastModifiedBy>Administrator</cp:lastModifiedBy>
  <cp:revision>98</cp:revision>
  <dcterms:created xsi:type="dcterms:W3CDTF">2017-07-14T07:47:05Z</dcterms:created>
  <dcterms:modified xsi:type="dcterms:W3CDTF">2020-05-24T20:46:10Z</dcterms:modified>
</cp:coreProperties>
</file>