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26" y="-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0ABA66-AEF3-4CEF-A762-0B232DC30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F055FA9-8500-4EF5-ACF1-6C0F86D4FD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6D65F5-E712-4E79-8955-3744B7E2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CC5BB-02D7-499D-BFFA-9A43371C62BA}" type="datetimeFigureOut">
              <a:rPr lang="en-US" smtClean="0"/>
              <a:pPr/>
              <a:t>03-Jun-20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A3D97D-B4D5-4834-9BCB-14887BA20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9C6D44-6C8A-4AC1-B15C-C3F71F13A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CD91-DED7-4A1F-9516-48935423A4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885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1B569C-5569-40C4-A71B-4251F9E4E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5B086C8-E19C-4ABB-8FC3-625A1A5FC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FA9260-13FA-4E38-AC6B-BBA4D6181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CC5BB-02D7-499D-BFFA-9A43371C62BA}" type="datetimeFigureOut">
              <a:rPr lang="en-US" smtClean="0"/>
              <a:pPr/>
              <a:t>03-Jun-20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5D2EC1-AAD0-4E4A-AB0D-E2F8A97FB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C8C73D-4D65-42DD-B542-DDADFC92A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CD91-DED7-4A1F-9516-48935423A4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269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173EE6C-016D-40C8-834E-83EFE67219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A6DBCBE-9E13-4DD6-8DDD-936E2E951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179003D-AE8B-4816-A5F4-ECD95C824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CC5BB-02D7-499D-BFFA-9A43371C62BA}" type="datetimeFigureOut">
              <a:rPr lang="en-US" smtClean="0"/>
              <a:pPr/>
              <a:t>03-Jun-20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3B63D9-6387-4304-AE8A-08CAB4046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550A7A-E3A6-4571-A617-720C10640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CD91-DED7-4A1F-9516-48935423A4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168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79CCF9-8C5C-4A37-A19D-938FAEDCF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28F5B1-0A68-4A21-AFAE-E91305DB3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1B23AE-F52A-4826-A065-58212DA8E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CC5BB-02D7-499D-BFFA-9A43371C62BA}" type="datetimeFigureOut">
              <a:rPr lang="en-US" smtClean="0"/>
              <a:pPr/>
              <a:t>03-Jun-20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6FB7E8-59C9-4BA8-B5DF-C4E3EA7D0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564B36-BC2A-44AE-AAB3-1465C48C7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CD91-DED7-4A1F-9516-48935423A4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14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DB3A7D-E337-402B-968C-F47AE142C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47335CF-A291-425C-84F0-CFEF2CBC1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92E2809-B4BB-4E87-850B-1D980700A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CC5BB-02D7-499D-BFFA-9A43371C62BA}" type="datetimeFigureOut">
              <a:rPr lang="en-US" smtClean="0"/>
              <a:pPr/>
              <a:t>03-Jun-20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FF825B-5020-49EC-9064-81DC8E40A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43A905-66B7-4F34-8E0C-D991D15ED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CD91-DED7-4A1F-9516-48935423A4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0221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008B68-94AD-4F61-ADEE-02D4CD2D2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8DDD99-65A1-4EC0-B2D0-12C0AB4346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06437B4-B038-4EC7-BB45-0EB0E33DE0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C31EFDD-ABFE-4AEB-A8D6-C9718AA68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CC5BB-02D7-499D-BFFA-9A43371C62BA}" type="datetimeFigureOut">
              <a:rPr lang="en-US" smtClean="0"/>
              <a:pPr/>
              <a:t>03-Jun-20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6F2C078-39E5-421D-8840-71A5C6F8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33B6D57-B30A-43E8-985D-D4A02DEBC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CD91-DED7-4A1F-9516-48935423A4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708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590497-9777-4E1B-92F8-388079BB2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89A27F5-6FA8-4963-82E6-446A035D1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B1825D4-66A0-4FDD-9D8B-D51981BF01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20FD31C-FEB3-4968-902E-25915B3EE0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6F3C410-097C-484C-9979-6462A6FF80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0E6BD63-265E-4656-9940-0BED38C34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CC5BB-02D7-499D-BFFA-9A43371C62BA}" type="datetimeFigureOut">
              <a:rPr lang="en-US" smtClean="0"/>
              <a:pPr/>
              <a:t>03-Jun-20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38AE442-A188-48E8-BACA-31B5A7EAA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F8A854D-4A18-4097-A51C-3E50123E4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CD91-DED7-4A1F-9516-48935423A4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851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1EF3CA-6DB4-48EE-BCC5-65138CC64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0BBEFCD-F981-4F61-B4F8-5FA6F56E4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CC5BB-02D7-499D-BFFA-9A43371C62BA}" type="datetimeFigureOut">
              <a:rPr lang="en-US" smtClean="0"/>
              <a:pPr/>
              <a:t>03-Jun-20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11E4FF9-04D4-44F1-9A9E-1273A7EEC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393E21B-0CA4-4CA4-99AA-1FD379286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CD91-DED7-4A1F-9516-48935423A4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3659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6565B01-D678-448F-899C-ECFAADE12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CC5BB-02D7-499D-BFFA-9A43371C62BA}" type="datetimeFigureOut">
              <a:rPr lang="en-US" smtClean="0"/>
              <a:pPr/>
              <a:t>03-Jun-20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93F178D-E6D2-496C-857B-CEC5C6AB4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A70F43A-B89E-4CDD-8404-D0805D5F7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CD91-DED7-4A1F-9516-48935423A4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2493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4AB7B9-ED33-4782-A379-47C7AE6E4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B0A9F4-5904-40CC-AE53-82CE5CB81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5B34E77-E25E-4209-AB93-60A2E85AD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61B2649-A1B7-47C6-9424-5301AC4B6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CC5BB-02D7-499D-BFFA-9A43371C62BA}" type="datetimeFigureOut">
              <a:rPr lang="en-US" smtClean="0"/>
              <a:pPr/>
              <a:t>03-Jun-20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FAE70AD-2AD4-4242-9AF4-989422577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7E230C3-525F-43C5-8BCB-06969ABC1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CD91-DED7-4A1F-9516-48935423A4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832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FAACE1-2E97-402A-B9FE-49928D1F1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5D21A10-378D-4A60-8B9C-97DF1DBD4C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8EA14E5-5AD8-4D65-9483-8E7D1CAC0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05967D-77A8-43F9-AE6E-6F08BCBB7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CC5BB-02D7-499D-BFFA-9A43371C62BA}" type="datetimeFigureOut">
              <a:rPr lang="en-US" smtClean="0"/>
              <a:pPr/>
              <a:t>03-Jun-20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C4BB96C-B3E7-45D6-A7C9-BE63E7DAC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34FEFE6-BF64-454B-9E8D-51AE88892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CD91-DED7-4A1F-9516-48935423A4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167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D9A66DC-31EA-467D-8093-CAE322DDE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D8D7AFA-ABA4-4B77-8B99-206B600C7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69717AB-1590-4605-B18D-E36B1F2402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CC5BB-02D7-499D-BFFA-9A43371C62BA}" type="datetimeFigureOut">
              <a:rPr lang="en-US" smtClean="0"/>
              <a:pPr/>
              <a:t>03-Jun-20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728BEF-D0EF-4C14-BDBB-694A144587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E3486D-4657-4993-8861-28BEBDB4EC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ACD91-DED7-4A1F-9516-48935423A4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156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790F80B-21E4-4663-9874-5C1DAE1E9E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endParaRPr lang="bs-Latn-BA" dirty="0"/>
          </a:p>
          <a:p>
            <a:endParaRPr lang="bs-Latn-BA" dirty="0"/>
          </a:p>
          <a:p>
            <a:endParaRPr lang="bs-Latn-BA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C0F098F7-B1CA-49E4-8658-D279E9DE5F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39865" y="401782"/>
            <a:ext cx="8605687" cy="633930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5C19A41-AFF3-448D-8197-7A839E28E0C6}"/>
              </a:ext>
            </a:extLst>
          </p:cNvPr>
          <p:cNvSpPr txBox="1"/>
          <p:nvPr/>
        </p:nvSpPr>
        <p:spPr>
          <a:xfrm>
            <a:off x="4411980" y="3741420"/>
            <a:ext cx="31889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400" b="1" dirty="0">
                <a:latin typeface="Arial Black" panose="020B0A04020102020204" pitchFamily="34" charset="0"/>
              </a:rPr>
              <a:t>   </a:t>
            </a:r>
            <a:r>
              <a:rPr lang="en-US" sz="2400" b="1" dirty="0">
                <a:latin typeface="Arial Black" panose="020B0A04020102020204" pitchFamily="34" charset="0"/>
              </a:rPr>
              <a:t>  </a:t>
            </a:r>
            <a:r>
              <a:rPr lang="bs-Latn-BA" sz="2400" b="1" dirty="0">
                <a:latin typeface="Arial Black" panose="020B0A04020102020204" pitchFamily="34" charset="0"/>
              </a:rPr>
              <a:t>Mini test 6</a:t>
            </a:r>
          </a:p>
          <a:p>
            <a:endParaRPr lang="bs-Latn-BA" sz="2400" b="1" dirty="0">
              <a:latin typeface="Arial Black" panose="020B0A04020102020204" pitchFamily="34" charset="0"/>
            </a:endParaRPr>
          </a:p>
          <a:p>
            <a:r>
              <a:rPr lang="bs-Latn-BA" sz="2400" b="1" dirty="0">
                <a:latin typeface="Arial Black" panose="020B0A04020102020204" pitchFamily="34" charset="0"/>
              </a:rPr>
              <a:t>Student</a:t>
            </a:r>
            <a:r>
              <a:rPr lang="en-US" sz="2400" b="1" dirty="0">
                <a:latin typeface="Arial Black" panose="020B0A04020102020204" pitchFamily="34" charset="0"/>
              </a:rPr>
              <a:t>’s b</a:t>
            </a:r>
            <a:r>
              <a:rPr lang="bs-Latn-BA" sz="2400" b="1" dirty="0">
                <a:latin typeface="Arial Black" panose="020B0A04020102020204" pitchFamily="34" charset="0"/>
              </a:rPr>
              <a:t>ook, </a:t>
            </a:r>
            <a:r>
              <a:rPr lang="en-US" sz="2400" b="1" dirty="0">
                <a:latin typeface="Arial Black" panose="020B0A04020102020204" pitchFamily="34" charset="0"/>
              </a:rPr>
              <a:t>      </a:t>
            </a:r>
            <a:r>
              <a:rPr lang="bs-Latn-BA" sz="2400" b="1" dirty="0">
                <a:latin typeface="Arial Black" panose="020B0A04020102020204" pitchFamily="34" charset="0"/>
              </a:rPr>
              <a:t>   page 53</a:t>
            </a:r>
          </a:p>
        </p:txBody>
      </p:sp>
    </p:spTree>
    <p:extLst>
      <p:ext uri="{BB962C8B-B14F-4D97-AF65-F5344CB8AC3E}">
        <p14:creationId xmlns:p14="http://schemas.microsoft.com/office/powerpoint/2010/main" xmlns="" val="3347376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A1D293D-EED6-4AA2-BD80-6DCB026C7CA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555" r="3848" b="4141"/>
          <a:stretch/>
        </p:blipFill>
        <p:spPr>
          <a:xfrm rot="5400000">
            <a:off x="3971274" y="479930"/>
            <a:ext cx="4152467" cy="6192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2657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9D5461C-1E73-4C59-AF0D-D513FF19AFC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345" r="2772" b="3131"/>
          <a:stretch/>
        </p:blipFill>
        <p:spPr>
          <a:xfrm rot="5400000">
            <a:off x="4024744" y="-75134"/>
            <a:ext cx="4142513" cy="70082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7260D49-FFE4-4F84-BB53-A0E50DF39193}"/>
              </a:ext>
            </a:extLst>
          </p:cNvPr>
          <p:cNvSpPr txBox="1"/>
          <p:nvPr/>
        </p:nvSpPr>
        <p:spPr>
          <a:xfrm>
            <a:off x="4142509" y="1787235"/>
            <a:ext cx="498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400" dirty="0">
                <a:solidFill>
                  <a:srgbClr val="FF0000"/>
                </a:solidFill>
                <a:latin typeface="Arial Black" panose="020B0A04020102020204" pitchFamily="34" charset="0"/>
              </a:rPr>
              <a:t>3</a:t>
            </a:r>
            <a:endParaRPr lang="en-US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718366B-4A91-450B-8FB0-884D5BA242CD}"/>
              </a:ext>
            </a:extLst>
          </p:cNvPr>
          <p:cNvSpPr txBox="1"/>
          <p:nvPr/>
        </p:nvSpPr>
        <p:spPr>
          <a:xfrm>
            <a:off x="5652654" y="17872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2400" dirty="0">
                <a:solidFill>
                  <a:srgbClr val="FF0000"/>
                </a:solidFill>
                <a:latin typeface="Arial Black" panose="020B0A04020102020204" pitchFamily="34" charset="0"/>
              </a:rPr>
              <a:t>5</a:t>
            </a:r>
            <a:endParaRPr lang="en-US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A47AB55-45B2-4902-87F5-2FB94C52475B}"/>
              </a:ext>
            </a:extLst>
          </p:cNvPr>
          <p:cNvSpPr txBox="1"/>
          <p:nvPr/>
        </p:nvSpPr>
        <p:spPr>
          <a:xfrm>
            <a:off x="7952508" y="201806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2400" dirty="0">
                <a:solidFill>
                  <a:srgbClr val="FF0000"/>
                </a:solidFill>
                <a:latin typeface="Arial Black" panose="020B0A04020102020204" pitchFamily="34" charset="0"/>
              </a:rPr>
              <a:t>1</a:t>
            </a:r>
            <a:endParaRPr lang="en-US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37FEDA6-C35E-461D-886D-13D73941760A}"/>
              </a:ext>
            </a:extLst>
          </p:cNvPr>
          <p:cNvSpPr txBox="1"/>
          <p:nvPr/>
        </p:nvSpPr>
        <p:spPr>
          <a:xfrm>
            <a:off x="4142509" y="378229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2400" dirty="0">
                <a:solidFill>
                  <a:srgbClr val="FF0000"/>
                </a:solidFill>
                <a:latin typeface="Arial Black" panose="020B0A04020102020204" pitchFamily="34" charset="0"/>
              </a:rPr>
              <a:t>2</a:t>
            </a:r>
            <a:endParaRPr lang="en-US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E498967-5245-40CF-B149-DF83F5C1C22E}"/>
              </a:ext>
            </a:extLst>
          </p:cNvPr>
          <p:cNvSpPr txBox="1"/>
          <p:nvPr/>
        </p:nvSpPr>
        <p:spPr>
          <a:xfrm>
            <a:off x="6312240" y="336219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2400" dirty="0">
                <a:solidFill>
                  <a:srgbClr val="FF0000"/>
                </a:solidFill>
                <a:latin typeface="Arial Black" panose="020B0A04020102020204" pitchFamily="34" charset="0"/>
              </a:rPr>
              <a:t>4</a:t>
            </a:r>
            <a:endParaRPr lang="en-US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9034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E3D52A1-720B-43CE-ADC8-65B850025A0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223" r="1213" b="38787"/>
          <a:stretch/>
        </p:blipFill>
        <p:spPr>
          <a:xfrm>
            <a:off x="1690254" y="1406236"/>
            <a:ext cx="9033164" cy="4045527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C9F8A20E-739A-46AD-A79F-0AA26AEF5381}"/>
              </a:ext>
            </a:extLst>
          </p:cNvPr>
          <p:cNvCxnSpPr/>
          <p:nvPr/>
        </p:nvCxnSpPr>
        <p:spPr>
          <a:xfrm>
            <a:off x="3269673" y="2119745"/>
            <a:ext cx="2964872" cy="11776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2463A5A2-B9D5-4A91-B5BB-741B918C47EB}"/>
              </a:ext>
            </a:extLst>
          </p:cNvPr>
          <p:cNvCxnSpPr/>
          <p:nvPr/>
        </p:nvCxnSpPr>
        <p:spPr>
          <a:xfrm>
            <a:off x="3629891" y="2708563"/>
            <a:ext cx="2604654" cy="11291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011EE04D-F904-4545-BB95-209798E620A0}"/>
              </a:ext>
            </a:extLst>
          </p:cNvPr>
          <p:cNvCxnSpPr/>
          <p:nvPr/>
        </p:nvCxnSpPr>
        <p:spPr>
          <a:xfrm>
            <a:off x="3629891" y="3273136"/>
            <a:ext cx="2715491" cy="118802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033F3835-FC40-4609-BA6D-522836B91626}"/>
              </a:ext>
            </a:extLst>
          </p:cNvPr>
          <p:cNvCxnSpPr/>
          <p:nvPr/>
        </p:nvCxnSpPr>
        <p:spPr>
          <a:xfrm flipV="1">
            <a:off x="3629891" y="2708563"/>
            <a:ext cx="2715491" cy="11585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18398598-70FE-431F-8BC6-92493FE1F481}"/>
              </a:ext>
            </a:extLst>
          </p:cNvPr>
          <p:cNvCxnSpPr/>
          <p:nvPr/>
        </p:nvCxnSpPr>
        <p:spPr>
          <a:xfrm flipV="1">
            <a:off x="5541818" y="2117147"/>
            <a:ext cx="803564" cy="234401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0772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C55492B-7DD9-4487-B0C6-5C39933F7D2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64" t="61010" r="14943" b="2222"/>
          <a:stretch/>
        </p:blipFill>
        <p:spPr>
          <a:xfrm>
            <a:off x="686803" y="1536562"/>
            <a:ext cx="10824628" cy="38446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59864" y="2395470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71978" y="2395470"/>
            <a:ext cx="990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o</a:t>
            </a:r>
            <a:r>
              <a:rPr lang="en-US" dirty="0"/>
              <a:t>         </a:t>
            </a:r>
            <a:r>
              <a:rPr lang="en-US" sz="2800" dirty="0">
                <a:solidFill>
                  <a:srgbClr val="FF0000"/>
                </a:solidFill>
              </a:rPr>
              <a:t>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06177" y="2796370"/>
            <a:ext cx="143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f     c     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06177" y="3197270"/>
            <a:ext cx="1005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      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67466" y="3602945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     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67357" y="4003845"/>
            <a:ext cx="784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i</a:t>
            </a:r>
            <a:r>
              <a:rPr lang="en-US" sz="2800" dirty="0">
                <a:solidFill>
                  <a:srgbClr val="FF0000"/>
                </a:solidFill>
              </a:rPr>
              <a:t>     f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28715" y="2395470"/>
            <a:ext cx="1180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e         </a:t>
            </a:r>
            <a:r>
              <a:rPr lang="en-US" sz="2800" dirty="0" err="1">
                <a:solidFill>
                  <a:srgbClr val="FF0000"/>
                </a:solidFill>
              </a:rPr>
              <a:t>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8322" y="2789865"/>
            <a:ext cx="8274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     </a:t>
            </a:r>
            <a:r>
              <a:rPr lang="en-US" sz="2800" dirty="0" err="1">
                <a:solidFill>
                  <a:srgbClr val="FF0000"/>
                </a:solidFill>
              </a:rPr>
              <a:t>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84659" y="3205641"/>
            <a:ext cx="102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      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28715" y="3602945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i</a:t>
            </a:r>
            <a:r>
              <a:rPr lang="en-US" sz="2800" dirty="0">
                <a:solidFill>
                  <a:srgbClr val="FF0000"/>
                </a:solidFill>
              </a:rPr>
              <a:t>         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48200" y="3997340"/>
            <a:ext cx="808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   o</a:t>
            </a:r>
          </a:p>
        </p:txBody>
      </p:sp>
    </p:spTree>
    <p:extLst>
      <p:ext uri="{BB962C8B-B14F-4D97-AF65-F5344CB8AC3E}">
        <p14:creationId xmlns:p14="http://schemas.microsoft.com/office/powerpoint/2010/main" xmlns="" val="121094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9F7C57A-1D29-4950-BA40-0C5178AB3B7F}"/>
              </a:ext>
            </a:extLst>
          </p:cNvPr>
          <p:cNvSpPr txBox="1"/>
          <p:nvPr/>
        </p:nvSpPr>
        <p:spPr>
          <a:xfrm>
            <a:off x="6096000" y="2410691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/>
              <a:t>.</a:t>
            </a: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E693E8F-8764-48FF-96C2-7DF81CC221E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417" r="14930"/>
          <a:stretch/>
        </p:blipFill>
        <p:spPr>
          <a:xfrm rot="16200000">
            <a:off x="4880658" y="-1146070"/>
            <a:ext cx="4045528" cy="9274829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E1E74AF-2E28-4A80-8EBA-9C95D4982BCA}"/>
              </a:ext>
            </a:extLst>
          </p:cNvPr>
          <p:cNvSpPr/>
          <p:nvPr/>
        </p:nvSpPr>
        <p:spPr>
          <a:xfrm>
            <a:off x="6865916" y="2410691"/>
            <a:ext cx="4214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Latn-BA" b="1" dirty="0">
                <a:solidFill>
                  <a:schemeClr val="accent1">
                    <a:lumMod val="75000"/>
                  </a:schemeClr>
                </a:solidFill>
              </a:rPr>
              <a:t>1. There are many wild animals in the zoo.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80E02666-920F-4B9F-B03B-DF54585DF1AE}"/>
              </a:ext>
            </a:extLst>
          </p:cNvPr>
          <p:cNvSpPr txBox="1"/>
          <p:nvPr/>
        </p:nvSpPr>
        <p:spPr>
          <a:xfrm>
            <a:off x="6865916" y="2881065"/>
            <a:ext cx="2281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b="1" dirty="0">
                <a:solidFill>
                  <a:schemeClr val="accent1">
                    <a:lumMod val="75000"/>
                  </a:schemeClr>
                </a:solidFill>
              </a:rPr>
              <a:t>2. The lion is sleeping</a:t>
            </a:r>
            <a:r>
              <a:rPr lang="bs-Latn-BA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B448A5C-0248-40B9-8112-51F5A7CB7AA6}"/>
              </a:ext>
            </a:extLst>
          </p:cNvPr>
          <p:cNvSpPr txBox="1"/>
          <p:nvPr/>
        </p:nvSpPr>
        <p:spPr>
          <a:xfrm>
            <a:off x="6866316" y="3351439"/>
            <a:ext cx="2886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b="1" dirty="0">
                <a:solidFill>
                  <a:schemeClr val="accent1">
                    <a:lumMod val="75000"/>
                  </a:schemeClr>
                </a:solidFill>
              </a:rPr>
              <a:t>3. The monkeys are playing.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9E9C224-A40C-465A-A944-7066F0FDCA0D}"/>
              </a:ext>
            </a:extLst>
          </p:cNvPr>
          <p:cNvSpPr txBox="1"/>
          <p:nvPr/>
        </p:nvSpPr>
        <p:spPr>
          <a:xfrm>
            <a:off x="6865916" y="3881383"/>
            <a:ext cx="4298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b="1" dirty="0">
                <a:solidFill>
                  <a:schemeClr val="accent1">
                    <a:lumMod val="75000"/>
                  </a:schemeClr>
                </a:solidFill>
              </a:rPr>
              <a:t>4. The giraffe and the elephant are eating.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35B7987A-C170-4568-9B1B-AC9A8250587E}"/>
              </a:ext>
            </a:extLst>
          </p:cNvPr>
          <p:cNvSpPr txBox="1"/>
          <p:nvPr/>
        </p:nvSpPr>
        <p:spPr>
          <a:xfrm>
            <a:off x="6865916" y="4411327"/>
            <a:ext cx="3037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b="1" dirty="0">
                <a:solidFill>
                  <a:schemeClr val="accent1">
                    <a:lumMod val="75000"/>
                  </a:schemeClr>
                </a:solidFill>
              </a:rPr>
              <a:t>5. The crocodile is swimming.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702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4A6F351-6D4C-4371-9A53-1BD8B55C6C0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468" r="7576" b="1515"/>
          <a:stretch/>
        </p:blipFill>
        <p:spPr>
          <a:xfrm rot="16200000">
            <a:off x="3619499" y="-1063339"/>
            <a:ext cx="3546765" cy="83612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6E8F560-3DED-4432-B43B-BA75A644AC17}"/>
              </a:ext>
            </a:extLst>
          </p:cNvPr>
          <p:cNvSpPr txBox="1"/>
          <p:nvPr/>
        </p:nvSpPr>
        <p:spPr>
          <a:xfrm>
            <a:off x="5334000" y="2050473"/>
            <a:ext cx="3070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b="1" dirty="0">
                <a:solidFill>
                  <a:schemeClr val="accent1">
                    <a:lumMod val="75000"/>
                  </a:schemeClr>
                </a:solidFill>
              </a:rPr>
              <a:t>1. Who is playing by the river?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D9CAF51-7C4F-4B5C-ABA9-8722FA418F6E}"/>
              </a:ext>
            </a:extLst>
          </p:cNvPr>
          <p:cNvSpPr txBox="1"/>
          <p:nvPr/>
        </p:nvSpPr>
        <p:spPr>
          <a:xfrm>
            <a:off x="5334000" y="2863332"/>
            <a:ext cx="369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b="1" dirty="0">
                <a:solidFill>
                  <a:schemeClr val="accent1">
                    <a:lumMod val="75000"/>
                  </a:schemeClr>
                </a:solidFill>
              </a:rPr>
              <a:t>3. Where are Kate and Jane playing?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9959BD5-984B-4620-A1A4-A861660422EB}"/>
              </a:ext>
            </a:extLst>
          </p:cNvPr>
          <p:cNvSpPr txBox="1"/>
          <p:nvPr/>
        </p:nvSpPr>
        <p:spPr>
          <a:xfrm>
            <a:off x="5334000" y="3708461"/>
            <a:ext cx="2819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b="1" dirty="0">
                <a:solidFill>
                  <a:schemeClr val="accent1">
                    <a:lumMod val="75000"/>
                  </a:schemeClr>
                </a:solidFill>
              </a:rPr>
              <a:t>5. Who is playing baseball?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D70DDED-9871-4BCF-8283-E01CB20E2CF6}"/>
              </a:ext>
            </a:extLst>
          </p:cNvPr>
          <p:cNvSpPr txBox="1"/>
          <p:nvPr/>
        </p:nvSpPr>
        <p:spPr>
          <a:xfrm>
            <a:off x="5334000" y="3264934"/>
            <a:ext cx="2567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b="1" dirty="0">
                <a:solidFill>
                  <a:schemeClr val="accent1">
                    <a:lumMod val="75000"/>
                  </a:schemeClr>
                </a:solidFill>
              </a:rPr>
              <a:t>4. Where is the teacher?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CEDE4D4-BFE7-4455-8125-CD6DE1208C28}"/>
              </a:ext>
            </a:extLst>
          </p:cNvPr>
          <p:cNvSpPr txBox="1"/>
          <p:nvPr/>
        </p:nvSpPr>
        <p:spPr>
          <a:xfrm>
            <a:off x="5334000" y="2461731"/>
            <a:ext cx="2596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b="1" dirty="0">
                <a:solidFill>
                  <a:schemeClr val="accent1">
                    <a:lumMod val="75000"/>
                  </a:schemeClr>
                </a:solidFill>
              </a:rPr>
              <a:t>2. What is Maggie doing?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400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D87BBC2-EB87-471C-80AA-BB846D921F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3870" y="1184564"/>
            <a:ext cx="8544260" cy="489065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2B59363-BF75-498A-B3D8-CC8D3B6842E9}"/>
              </a:ext>
            </a:extLst>
          </p:cNvPr>
          <p:cNvSpPr txBox="1"/>
          <p:nvPr/>
        </p:nvSpPr>
        <p:spPr>
          <a:xfrm>
            <a:off x="3477490" y="4128655"/>
            <a:ext cx="4679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24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H a v e   a   g r e a t   d a y!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xmlns="" id="{2966796F-A996-4666-ABF0-24CA236D9F6D}"/>
              </a:ext>
            </a:extLst>
          </p:cNvPr>
          <p:cNvSpPr/>
          <p:nvPr/>
        </p:nvSpPr>
        <p:spPr>
          <a:xfrm>
            <a:off x="2161309" y="3629891"/>
            <a:ext cx="568036" cy="498764"/>
          </a:xfrm>
          <a:prstGeom prst="star3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tar: 32 Points 5">
            <a:extLst>
              <a:ext uri="{FF2B5EF4-FFF2-40B4-BE49-F238E27FC236}">
                <a16:creationId xmlns:a16="http://schemas.microsoft.com/office/drawing/2014/main" xmlns="" id="{7F1A9ACE-9F3B-42D7-97E9-4BF2080D24A9}"/>
              </a:ext>
            </a:extLst>
          </p:cNvPr>
          <p:cNvSpPr/>
          <p:nvPr/>
        </p:nvSpPr>
        <p:spPr>
          <a:xfrm>
            <a:off x="9240982" y="3629891"/>
            <a:ext cx="568036" cy="498764"/>
          </a:xfrm>
          <a:prstGeom prst="star3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2557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134</Words>
  <Application>Microsoft Office PowerPoint</Application>
  <PresentationFormat>Custom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Sonja</dc:creator>
  <cp:lastModifiedBy>Kristina Mataruga</cp:lastModifiedBy>
  <cp:revision>23</cp:revision>
  <dcterms:created xsi:type="dcterms:W3CDTF">2020-05-27T14:22:46Z</dcterms:created>
  <dcterms:modified xsi:type="dcterms:W3CDTF">2020-06-03T11:38:36Z</dcterms:modified>
</cp:coreProperties>
</file>