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17"/>
  </p:notesMasterIdLst>
  <p:handoutMasterIdLst>
    <p:handoutMasterId r:id="rId18"/>
  </p:handoutMasterIdLst>
  <p:sldIdLst>
    <p:sldId id="262" r:id="rId2"/>
    <p:sldId id="258" r:id="rId3"/>
    <p:sldId id="263" r:id="rId4"/>
    <p:sldId id="269" r:id="rId5"/>
    <p:sldId id="265" r:id="rId6"/>
    <p:sldId id="267" r:id="rId7"/>
    <p:sldId id="276" r:id="rId8"/>
    <p:sldId id="282" r:id="rId9"/>
    <p:sldId id="277" r:id="rId10"/>
    <p:sldId id="283" r:id="rId11"/>
    <p:sldId id="279" r:id="rId12"/>
    <p:sldId id="284" r:id="rId13"/>
    <p:sldId id="278" r:id="rId14"/>
    <p:sldId id="285" r:id="rId15"/>
    <p:sldId id="286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  <a:srgbClr val="36590B"/>
    <a:srgbClr val="477444"/>
    <a:srgbClr val="4C7F0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713" autoAdjust="0"/>
  </p:normalViewPr>
  <p:slideViewPr>
    <p:cSldViewPr showGuides="1">
      <p:cViewPr varScale="1">
        <p:scale>
          <a:sx n="83" d="100"/>
          <a:sy n="83" d="100"/>
        </p:scale>
        <p:origin x="-702" y="-78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264" y="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jpeg"/><Relationship Id="rId1" Type="http://schemas.openxmlformats.org/officeDocument/2006/relationships/image" Target="../media/image5.jpeg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64FCA6-41E1-46E1-BAD2-CD5DF2C8663D}" type="doc">
      <dgm:prSet loTypeId="urn:microsoft.com/office/officeart/2005/8/layout/pList2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sr-Latn-BA"/>
        </a:p>
      </dgm:t>
    </dgm:pt>
    <dgm:pt modelId="{DCEFBBE9-1F34-456C-8C54-34A9C40080CF}">
      <dgm:prSet custT="1"/>
      <dgm:spPr/>
      <dgm:t>
        <a:bodyPr/>
        <a:lstStyle/>
        <a:p>
          <a:pPr rtl="0"/>
          <a:r>
            <a:rPr lang="sr-Cyrl-CS" sz="2000" b="1" dirty="0" smtClean="0">
              <a:latin typeface="Arial" pitchFamily="34" charset="0"/>
              <a:cs typeface="Arial" pitchFamily="34" charset="0"/>
            </a:rPr>
            <a:t>Пољопривредна револуција </a:t>
          </a:r>
          <a:endParaRPr lang="sr-Latn-BA" sz="2000" b="1" dirty="0" smtClean="0">
            <a:latin typeface="Arial" pitchFamily="34" charset="0"/>
            <a:cs typeface="Arial" pitchFamily="34" charset="0"/>
          </a:endParaRPr>
        </a:p>
        <a:p>
          <a:r>
            <a:rPr lang="ru-RU" sz="2000" b="0" dirty="0" smtClean="0">
              <a:latin typeface="Arial" pitchFamily="34" charset="0"/>
              <a:cs typeface="Arial" pitchFamily="34" charset="0"/>
            </a:rPr>
            <a:t>(крчење и паљење шума и стварање плодног тла)</a:t>
          </a:r>
          <a:endParaRPr lang="sr-Latn-BA" sz="2000" b="0" dirty="0">
            <a:latin typeface="Arial" pitchFamily="34" charset="0"/>
            <a:cs typeface="Arial" pitchFamily="34" charset="0"/>
          </a:endParaRPr>
        </a:p>
      </dgm:t>
    </dgm:pt>
    <dgm:pt modelId="{43892D4D-15FA-4970-9032-DBD0BD1ACF51}" type="parTrans" cxnId="{54BA078C-41D6-47FB-A4F7-B26B82DE14A9}">
      <dgm:prSet/>
      <dgm:spPr/>
      <dgm:t>
        <a:bodyPr/>
        <a:lstStyle/>
        <a:p>
          <a:endParaRPr lang="sr-Latn-BA" sz="1800">
            <a:solidFill>
              <a:schemeClr val="tx1"/>
            </a:solidFill>
          </a:endParaRPr>
        </a:p>
      </dgm:t>
    </dgm:pt>
    <dgm:pt modelId="{74158990-C0CD-484C-A8AF-54E88654BFFF}" type="sibTrans" cxnId="{54BA078C-41D6-47FB-A4F7-B26B82DE14A9}">
      <dgm:prSet/>
      <dgm:spPr/>
      <dgm:t>
        <a:bodyPr/>
        <a:lstStyle/>
        <a:p>
          <a:endParaRPr lang="sr-Latn-BA" sz="1800">
            <a:solidFill>
              <a:schemeClr val="tx1"/>
            </a:solidFill>
          </a:endParaRPr>
        </a:p>
      </dgm:t>
    </dgm:pt>
    <dgm:pt modelId="{9FBB01F8-04BD-4823-B47C-B6AB9B92E0EF}">
      <dgm:prSet custT="1"/>
      <dgm:spPr/>
      <dgm:t>
        <a:bodyPr/>
        <a:lstStyle/>
        <a:p>
          <a:pPr rtl="0"/>
          <a:r>
            <a:rPr lang="sr-Cyrl-CS" sz="1900" b="1" dirty="0" smtClean="0">
              <a:latin typeface="Arial" pitchFamily="34" charset="0"/>
              <a:cs typeface="Arial" pitchFamily="34" charset="0"/>
            </a:rPr>
            <a:t>Енергетска револуција (индустријска)</a:t>
          </a:r>
          <a:endParaRPr lang="sr-Latn-BA" sz="1900" b="1" dirty="0" smtClean="0">
            <a:latin typeface="Arial" pitchFamily="34" charset="0"/>
            <a:cs typeface="Arial" pitchFamily="34" charset="0"/>
          </a:endParaRPr>
        </a:p>
        <a:p>
          <a:r>
            <a:rPr lang="ru-RU" sz="1900" b="0" dirty="0" smtClean="0">
              <a:latin typeface="Arial" pitchFamily="34" charset="0"/>
              <a:cs typeface="Arial" pitchFamily="34" charset="0"/>
            </a:rPr>
            <a:t>(кориштење фосилних горива за вршење рада умјесто човјека)</a:t>
          </a:r>
          <a:endParaRPr lang="sr-Latn-BA" sz="1900" dirty="0">
            <a:latin typeface="Arial" pitchFamily="34" charset="0"/>
            <a:cs typeface="Arial" pitchFamily="34" charset="0"/>
          </a:endParaRPr>
        </a:p>
      </dgm:t>
    </dgm:pt>
    <dgm:pt modelId="{491C5691-D0AB-4D10-88E5-380C14B4683F}" type="parTrans" cxnId="{07B011CE-7C0A-4BF3-B72D-2C6ED9073F0A}">
      <dgm:prSet/>
      <dgm:spPr/>
      <dgm:t>
        <a:bodyPr/>
        <a:lstStyle/>
        <a:p>
          <a:endParaRPr lang="sr-Latn-BA" sz="1800">
            <a:solidFill>
              <a:schemeClr val="tx1"/>
            </a:solidFill>
          </a:endParaRPr>
        </a:p>
      </dgm:t>
    </dgm:pt>
    <dgm:pt modelId="{240FC5EE-63D4-4455-9199-BD0B04323367}" type="sibTrans" cxnId="{07B011CE-7C0A-4BF3-B72D-2C6ED9073F0A}">
      <dgm:prSet/>
      <dgm:spPr/>
      <dgm:t>
        <a:bodyPr/>
        <a:lstStyle/>
        <a:p>
          <a:endParaRPr lang="sr-Latn-BA" sz="1800">
            <a:solidFill>
              <a:schemeClr val="tx1"/>
            </a:solidFill>
          </a:endParaRPr>
        </a:p>
      </dgm:t>
    </dgm:pt>
    <dgm:pt modelId="{A8401050-D7AA-4705-A6CE-5C0619FE1560}">
      <dgm:prSet custT="1"/>
      <dgm:spPr/>
      <dgm:t>
        <a:bodyPr/>
        <a:lstStyle/>
        <a:p>
          <a:pPr rtl="0"/>
          <a:r>
            <a:rPr lang="sr-Cyrl-CS" sz="1800" b="1" dirty="0" smtClean="0">
              <a:latin typeface="Arial" pitchFamily="34" charset="0"/>
              <a:cs typeface="Arial" pitchFamily="34" charset="0"/>
            </a:rPr>
            <a:t>Информатичка револуција </a:t>
          </a:r>
          <a:endParaRPr lang="sr-Latn-BA" sz="1800" b="1" dirty="0" smtClean="0">
            <a:latin typeface="Arial" pitchFamily="34" charset="0"/>
            <a:cs typeface="Arial" pitchFamily="34" charset="0"/>
          </a:endParaRPr>
        </a:p>
        <a:p>
          <a:r>
            <a:rPr lang="ru-RU" sz="1800" b="0" dirty="0" smtClean="0">
              <a:latin typeface="Arial" pitchFamily="34" charset="0"/>
              <a:cs typeface="Arial" pitchFamily="34" charset="0"/>
            </a:rPr>
            <a:t>( развој информационих технологија, мањи утрошак природних ресурса)</a:t>
          </a:r>
          <a:endParaRPr lang="sr-Latn-BA" sz="1800" b="0" dirty="0" smtClean="0">
            <a:latin typeface="Arial" pitchFamily="34" charset="0"/>
            <a:cs typeface="Arial" pitchFamily="34" charset="0"/>
          </a:endParaRPr>
        </a:p>
        <a:p>
          <a:pPr rtl="0"/>
          <a:endParaRPr lang="sr-Latn-BA" sz="1800" b="0" dirty="0"/>
        </a:p>
      </dgm:t>
    </dgm:pt>
    <dgm:pt modelId="{06FB1495-0205-47EA-A55D-3AF0CEE48AEE}" type="parTrans" cxnId="{55550EFC-7B97-4A6D-A866-E726BD8D4568}">
      <dgm:prSet/>
      <dgm:spPr/>
      <dgm:t>
        <a:bodyPr/>
        <a:lstStyle/>
        <a:p>
          <a:endParaRPr lang="sr-Latn-BA" sz="1800">
            <a:solidFill>
              <a:schemeClr val="tx1"/>
            </a:solidFill>
          </a:endParaRPr>
        </a:p>
      </dgm:t>
    </dgm:pt>
    <dgm:pt modelId="{BDB6B048-AD6A-4B96-8149-C82404B836C6}" type="sibTrans" cxnId="{55550EFC-7B97-4A6D-A866-E726BD8D4568}">
      <dgm:prSet/>
      <dgm:spPr/>
      <dgm:t>
        <a:bodyPr/>
        <a:lstStyle/>
        <a:p>
          <a:endParaRPr lang="sr-Latn-BA" sz="1800">
            <a:solidFill>
              <a:schemeClr val="tx1"/>
            </a:solidFill>
          </a:endParaRPr>
        </a:p>
      </dgm:t>
    </dgm:pt>
    <dgm:pt modelId="{9CD7ECD9-1811-406A-BA9F-80B5573467B0}">
      <dgm:prSet custT="1"/>
      <dgm:spPr/>
      <dgm:t>
        <a:bodyPr/>
        <a:lstStyle/>
        <a:p>
          <a:pPr rtl="0"/>
          <a:r>
            <a:rPr lang="sr-Cyrl-BA" sz="1800" b="1" dirty="0" smtClean="0">
              <a:latin typeface="Arial" pitchFamily="34" charset="0"/>
              <a:cs typeface="Arial" pitchFamily="34" charset="0"/>
            </a:rPr>
            <a:t>Индустријска  револуција </a:t>
          </a:r>
          <a:r>
            <a:rPr lang="sr-Cyrl-BA" sz="1800" b="0" dirty="0" smtClean="0">
              <a:latin typeface="Arial" pitchFamily="34" charset="0"/>
              <a:cs typeface="Arial" pitchFamily="34" charset="0"/>
            </a:rPr>
            <a:t>(масовна производња захвањујући електричној енергији и аутоматизацији) </a:t>
          </a:r>
          <a:endParaRPr lang="sr-Latn-BA" sz="1800" b="0" dirty="0" smtClean="0">
            <a:latin typeface="Arial" pitchFamily="34" charset="0"/>
            <a:cs typeface="Arial" pitchFamily="34" charset="0"/>
          </a:endParaRPr>
        </a:p>
        <a:p>
          <a:pPr rtl="0"/>
          <a:endParaRPr lang="sr-Latn-BA" sz="1800" dirty="0">
            <a:latin typeface="Arial" pitchFamily="34" charset="0"/>
            <a:cs typeface="Arial" pitchFamily="34" charset="0"/>
          </a:endParaRPr>
        </a:p>
      </dgm:t>
    </dgm:pt>
    <dgm:pt modelId="{694D9707-EB7B-4B54-B558-795AFBCBDAFA}" type="parTrans" cxnId="{60A08426-31E3-4084-A2B0-3451E9A9B462}">
      <dgm:prSet/>
      <dgm:spPr/>
      <dgm:t>
        <a:bodyPr/>
        <a:lstStyle/>
        <a:p>
          <a:endParaRPr lang="sr-Latn-BA"/>
        </a:p>
      </dgm:t>
    </dgm:pt>
    <dgm:pt modelId="{ED37B635-72D2-456F-9243-27C20E03204A}" type="sibTrans" cxnId="{60A08426-31E3-4084-A2B0-3451E9A9B462}">
      <dgm:prSet/>
      <dgm:spPr/>
      <dgm:t>
        <a:bodyPr/>
        <a:lstStyle/>
        <a:p>
          <a:endParaRPr lang="sr-Latn-BA"/>
        </a:p>
      </dgm:t>
    </dgm:pt>
    <dgm:pt modelId="{1E92FAFA-26E4-489F-99A3-ED7F51E24EC6}">
      <dgm:prSet custT="1"/>
      <dgm:spPr/>
      <dgm:t>
        <a:bodyPr/>
        <a:lstStyle/>
        <a:p>
          <a:endParaRPr lang="en-US" sz="2000" dirty="0"/>
        </a:p>
      </dgm:t>
    </dgm:pt>
    <dgm:pt modelId="{F03A3A0C-F418-4D50-BDEC-CEAC7461A3DE}" type="parTrans" cxnId="{B03D6395-AB3C-43DB-B4F7-3776F4C4C279}">
      <dgm:prSet/>
      <dgm:spPr/>
    </dgm:pt>
    <dgm:pt modelId="{8B180857-1AF2-4C29-A882-9B854E9535CA}" type="sibTrans" cxnId="{B03D6395-AB3C-43DB-B4F7-3776F4C4C279}">
      <dgm:prSet/>
      <dgm:spPr/>
    </dgm:pt>
    <dgm:pt modelId="{B25D0750-147F-4C97-86FC-7A7594DD9CF0}" type="pres">
      <dgm:prSet presAssocID="{C064FCA6-41E1-46E1-BAD2-CD5DF2C8663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BA"/>
        </a:p>
      </dgm:t>
    </dgm:pt>
    <dgm:pt modelId="{BC75A2C3-72EA-4614-893E-258654289335}" type="pres">
      <dgm:prSet presAssocID="{C064FCA6-41E1-46E1-BAD2-CD5DF2C8663D}" presName="bkgdShp" presStyleLbl="alignAccFollowNode1" presStyleIdx="0" presStyleCnt="1"/>
      <dgm:spPr/>
      <dgm:t>
        <a:bodyPr/>
        <a:lstStyle/>
        <a:p>
          <a:endParaRPr lang="sr-Latn-BA"/>
        </a:p>
      </dgm:t>
    </dgm:pt>
    <dgm:pt modelId="{C01A693B-0F66-40D6-A062-CF3D61BA8263}" type="pres">
      <dgm:prSet presAssocID="{C064FCA6-41E1-46E1-BAD2-CD5DF2C8663D}" presName="linComp" presStyleCnt="0"/>
      <dgm:spPr/>
      <dgm:t>
        <a:bodyPr/>
        <a:lstStyle/>
        <a:p>
          <a:endParaRPr lang="sr-Latn-BA"/>
        </a:p>
      </dgm:t>
    </dgm:pt>
    <dgm:pt modelId="{54074E00-1EE3-47C8-8EDB-00A9F8907A2F}" type="pres">
      <dgm:prSet presAssocID="{DCEFBBE9-1F34-456C-8C54-34A9C40080CF}" presName="compNode" presStyleCnt="0"/>
      <dgm:spPr/>
      <dgm:t>
        <a:bodyPr/>
        <a:lstStyle/>
        <a:p>
          <a:endParaRPr lang="sr-Latn-BA"/>
        </a:p>
      </dgm:t>
    </dgm:pt>
    <dgm:pt modelId="{AB0B6DC2-437D-45CF-AC3D-C43571D0AEEC}" type="pres">
      <dgm:prSet presAssocID="{DCEFBBE9-1F34-456C-8C54-34A9C40080CF}" presName="node" presStyleLbl="node1" presStyleIdx="0" presStyleCnt="4" custScaleX="158010" custLinFactNeighborX="-192" custLinFactNeighborY="568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171AC5B6-0CF9-4108-B624-11A93801AD4C}" type="pres">
      <dgm:prSet presAssocID="{DCEFBBE9-1F34-456C-8C54-34A9C40080CF}" presName="invisiNode" presStyleLbl="node1" presStyleIdx="0" presStyleCnt="4"/>
      <dgm:spPr/>
      <dgm:t>
        <a:bodyPr/>
        <a:lstStyle/>
        <a:p>
          <a:endParaRPr lang="sr-Latn-BA"/>
        </a:p>
      </dgm:t>
    </dgm:pt>
    <dgm:pt modelId="{37F02D7E-8F10-44E6-B1C9-3C0FB2ED8FCA}" type="pres">
      <dgm:prSet presAssocID="{DCEFBBE9-1F34-456C-8C54-34A9C40080CF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sr-Latn-BA"/>
        </a:p>
      </dgm:t>
    </dgm:pt>
    <dgm:pt modelId="{6DD1C5BF-9CF3-44F6-BC27-7AC3F4C3A926}" type="pres">
      <dgm:prSet presAssocID="{74158990-C0CD-484C-A8AF-54E88654BFFF}" presName="sibTrans" presStyleLbl="sibTrans2D1" presStyleIdx="0" presStyleCnt="0"/>
      <dgm:spPr/>
      <dgm:t>
        <a:bodyPr/>
        <a:lstStyle/>
        <a:p>
          <a:endParaRPr lang="sr-Latn-BA"/>
        </a:p>
      </dgm:t>
    </dgm:pt>
    <dgm:pt modelId="{347F9E4A-8F76-49EA-BB5F-70B863155BD2}" type="pres">
      <dgm:prSet presAssocID="{9FBB01F8-04BD-4823-B47C-B6AB9B92E0EF}" presName="compNode" presStyleCnt="0"/>
      <dgm:spPr/>
      <dgm:t>
        <a:bodyPr/>
        <a:lstStyle/>
        <a:p>
          <a:endParaRPr lang="sr-Latn-BA"/>
        </a:p>
      </dgm:t>
    </dgm:pt>
    <dgm:pt modelId="{1FD910D3-9737-4D56-A61B-845E9A00C36E}" type="pres">
      <dgm:prSet presAssocID="{9FBB01F8-04BD-4823-B47C-B6AB9B92E0EF}" presName="node" presStyleLbl="node1" presStyleIdx="1" presStyleCnt="4" custScaleX="135413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C6B33E82-3DA7-4F86-8323-CFD42EBF1227}" type="pres">
      <dgm:prSet presAssocID="{9FBB01F8-04BD-4823-B47C-B6AB9B92E0EF}" presName="invisiNode" presStyleLbl="node1" presStyleIdx="1" presStyleCnt="4"/>
      <dgm:spPr/>
      <dgm:t>
        <a:bodyPr/>
        <a:lstStyle/>
        <a:p>
          <a:endParaRPr lang="sr-Latn-BA"/>
        </a:p>
      </dgm:t>
    </dgm:pt>
    <dgm:pt modelId="{49DEACB9-EA49-44E2-B193-08A425956788}" type="pres">
      <dgm:prSet presAssocID="{9FBB01F8-04BD-4823-B47C-B6AB9B92E0EF}" presName="imagNode" presStyleLbl="fgImgPlace1" presStyleIdx="1" presStyleCnt="4" custLinFactNeighborX="-875" custLinFactNeighborY="426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sr-Latn-BA"/>
        </a:p>
      </dgm:t>
    </dgm:pt>
    <dgm:pt modelId="{1E7BB42E-459C-4BBE-A4BE-3F508C5D5E11}" type="pres">
      <dgm:prSet presAssocID="{240FC5EE-63D4-4455-9199-BD0B04323367}" presName="sibTrans" presStyleLbl="sibTrans2D1" presStyleIdx="0" presStyleCnt="0"/>
      <dgm:spPr/>
      <dgm:t>
        <a:bodyPr/>
        <a:lstStyle/>
        <a:p>
          <a:endParaRPr lang="sr-Latn-BA"/>
        </a:p>
      </dgm:t>
    </dgm:pt>
    <dgm:pt modelId="{7AEABB22-34B9-44E2-839B-560CC887760C}" type="pres">
      <dgm:prSet presAssocID="{9CD7ECD9-1811-406A-BA9F-80B5573467B0}" presName="compNode" presStyleCnt="0"/>
      <dgm:spPr/>
    </dgm:pt>
    <dgm:pt modelId="{ACCBC990-1A57-4992-ADE6-C0E74688FB5D}" type="pres">
      <dgm:prSet presAssocID="{9CD7ECD9-1811-406A-BA9F-80B5573467B0}" presName="node" presStyleLbl="node1" presStyleIdx="2" presStyleCnt="4" custScaleX="139675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63816599-C0ED-49FE-A3F1-D970F2264406}" type="pres">
      <dgm:prSet presAssocID="{9CD7ECD9-1811-406A-BA9F-80B5573467B0}" presName="invisiNode" presStyleLbl="node1" presStyleIdx="2" presStyleCnt="4"/>
      <dgm:spPr/>
    </dgm:pt>
    <dgm:pt modelId="{77A160D9-A19A-4B27-8A0E-033090AB8C7E}" type="pres">
      <dgm:prSet presAssocID="{9CD7ECD9-1811-406A-BA9F-80B5573467B0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sr-Latn-BA"/>
        </a:p>
      </dgm:t>
    </dgm:pt>
    <dgm:pt modelId="{1DEF2115-4523-4754-B733-FBD6ABA7064C}" type="pres">
      <dgm:prSet presAssocID="{ED37B635-72D2-456F-9243-27C20E03204A}" presName="sibTrans" presStyleLbl="sibTrans2D1" presStyleIdx="0" presStyleCnt="0"/>
      <dgm:spPr/>
      <dgm:t>
        <a:bodyPr/>
        <a:lstStyle/>
        <a:p>
          <a:endParaRPr lang="sr-Latn-BA"/>
        </a:p>
      </dgm:t>
    </dgm:pt>
    <dgm:pt modelId="{EFC9220F-BC36-4F28-B104-8B15AA876B3C}" type="pres">
      <dgm:prSet presAssocID="{A8401050-D7AA-4705-A6CE-5C0619FE1560}" presName="compNode" presStyleCnt="0"/>
      <dgm:spPr/>
      <dgm:t>
        <a:bodyPr/>
        <a:lstStyle/>
        <a:p>
          <a:endParaRPr lang="sr-Latn-BA"/>
        </a:p>
      </dgm:t>
    </dgm:pt>
    <dgm:pt modelId="{7A922B28-BF0B-41C1-94B1-98F09BF30300}" type="pres">
      <dgm:prSet presAssocID="{A8401050-D7AA-4705-A6CE-5C0619FE1560}" presName="node" presStyleLbl="node1" presStyleIdx="3" presStyleCnt="4" custScaleX="121575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45239F78-85F7-4079-AE0D-999B879AB8FB}" type="pres">
      <dgm:prSet presAssocID="{A8401050-D7AA-4705-A6CE-5C0619FE1560}" presName="invisiNode" presStyleLbl="node1" presStyleIdx="3" presStyleCnt="4"/>
      <dgm:spPr/>
      <dgm:t>
        <a:bodyPr/>
        <a:lstStyle/>
        <a:p>
          <a:endParaRPr lang="sr-Latn-BA"/>
        </a:p>
      </dgm:t>
    </dgm:pt>
    <dgm:pt modelId="{28A78113-C42A-4D5D-9E87-EDC5071E6AA2}" type="pres">
      <dgm:prSet presAssocID="{A8401050-D7AA-4705-A6CE-5C0619FE1560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sr-Latn-BA"/>
        </a:p>
      </dgm:t>
    </dgm:pt>
  </dgm:ptLst>
  <dgm:cxnLst>
    <dgm:cxn modelId="{55550EFC-7B97-4A6D-A866-E726BD8D4568}" srcId="{C064FCA6-41E1-46E1-BAD2-CD5DF2C8663D}" destId="{A8401050-D7AA-4705-A6CE-5C0619FE1560}" srcOrd="3" destOrd="0" parTransId="{06FB1495-0205-47EA-A55D-3AF0CEE48AEE}" sibTransId="{BDB6B048-AD6A-4B96-8149-C82404B836C6}"/>
    <dgm:cxn modelId="{5A1BCF6E-450C-4E2D-BC90-15EAACCFBB05}" type="presOf" srcId="{9FBB01F8-04BD-4823-B47C-B6AB9B92E0EF}" destId="{1FD910D3-9737-4D56-A61B-845E9A00C36E}" srcOrd="0" destOrd="0" presId="urn:microsoft.com/office/officeart/2005/8/layout/pList2"/>
    <dgm:cxn modelId="{07B011CE-7C0A-4BF3-B72D-2C6ED9073F0A}" srcId="{C064FCA6-41E1-46E1-BAD2-CD5DF2C8663D}" destId="{9FBB01F8-04BD-4823-B47C-B6AB9B92E0EF}" srcOrd="1" destOrd="0" parTransId="{491C5691-D0AB-4D10-88E5-380C14B4683F}" sibTransId="{240FC5EE-63D4-4455-9199-BD0B04323367}"/>
    <dgm:cxn modelId="{95039AAA-E3C4-43A0-B525-48384DCBE8D4}" type="presOf" srcId="{74158990-C0CD-484C-A8AF-54E88654BFFF}" destId="{6DD1C5BF-9CF3-44F6-BC27-7AC3F4C3A926}" srcOrd="0" destOrd="0" presId="urn:microsoft.com/office/officeart/2005/8/layout/pList2"/>
    <dgm:cxn modelId="{B03D6395-AB3C-43DB-B4F7-3776F4C4C279}" srcId="{DCEFBBE9-1F34-456C-8C54-34A9C40080CF}" destId="{1E92FAFA-26E4-489F-99A3-ED7F51E24EC6}" srcOrd="0" destOrd="0" parTransId="{F03A3A0C-F418-4D50-BDEC-CEAC7461A3DE}" sibTransId="{8B180857-1AF2-4C29-A882-9B854E9535CA}"/>
    <dgm:cxn modelId="{97EBB371-968B-438C-94AF-692EE810ECBC}" type="presOf" srcId="{ED37B635-72D2-456F-9243-27C20E03204A}" destId="{1DEF2115-4523-4754-B733-FBD6ABA7064C}" srcOrd="0" destOrd="0" presId="urn:microsoft.com/office/officeart/2005/8/layout/pList2"/>
    <dgm:cxn modelId="{54BA078C-41D6-47FB-A4F7-B26B82DE14A9}" srcId="{C064FCA6-41E1-46E1-BAD2-CD5DF2C8663D}" destId="{DCEFBBE9-1F34-456C-8C54-34A9C40080CF}" srcOrd="0" destOrd="0" parTransId="{43892D4D-15FA-4970-9032-DBD0BD1ACF51}" sibTransId="{74158990-C0CD-484C-A8AF-54E88654BFFF}"/>
    <dgm:cxn modelId="{385D417D-FEC0-43C3-8712-4BAE26C61014}" type="presOf" srcId="{C064FCA6-41E1-46E1-BAD2-CD5DF2C8663D}" destId="{B25D0750-147F-4C97-86FC-7A7594DD9CF0}" srcOrd="0" destOrd="0" presId="urn:microsoft.com/office/officeart/2005/8/layout/pList2"/>
    <dgm:cxn modelId="{6C720E7C-D184-4F70-B298-96278887A734}" type="presOf" srcId="{240FC5EE-63D4-4455-9199-BD0B04323367}" destId="{1E7BB42E-459C-4BBE-A4BE-3F508C5D5E11}" srcOrd="0" destOrd="0" presId="urn:microsoft.com/office/officeart/2005/8/layout/pList2"/>
    <dgm:cxn modelId="{42B8A07F-1A77-49ED-8418-1642B3672061}" type="presOf" srcId="{A8401050-D7AA-4705-A6CE-5C0619FE1560}" destId="{7A922B28-BF0B-41C1-94B1-98F09BF30300}" srcOrd="0" destOrd="0" presId="urn:microsoft.com/office/officeart/2005/8/layout/pList2"/>
    <dgm:cxn modelId="{60A08426-31E3-4084-A2B0-3451E9A9B462}" srcId="{C064FCA6-41E1-46E1-BAD2-CD5DF2C8663D}" destId="{9CD7ECD9-1811-406A-BA9F-80B5573467B0}" srcOrd="2" destOrd="0" parTransId="{694D9707-EB7B-4B54-B558-795AFBCBDAFA}" sibTransId="{ED37B635-72D2-456F-9243-27C20E03204A}"/>
    <dgm:cxn modelId="{0FC376E6-AE99-4D27-97E5-DADEC792B042}" type="presOf" srcId="{9CD7ECD9-1811-406A-BA9F-80B5573467B0}" destId="{ACCBC990-1A57-4992-ADE6-C0E74688FB5D}" srcOrd="0" destOrd="0" presId="urn:microsoft.com/office/officeart/2005/8/layout/pList2"/>
    <dgm:cxn modelId="{E6951BFB-D7D7-4910-913A-52B10DA877EF}" type="presOf" srcId="{1E92FAFA-26E4-489F-99A3-ED7F51E24EC6}" destId="{AB0B6DC2-437D-45CF-AC3D-C43571D0AEEC}" srcOrd="0" destOrd="1" presId="urn:microsoft.com/office/officeart/2005/8/layout/pList2"/>
    <dgm:cxn modelId="{D26282FF-56BE-4C0E-805E-A3E39CFA4A2D}" type="presOf" srcId="{DCEFBBE9-1F34-456C-8C54-34A9C40080CF}" destId="{AB0B6DC2-437D-45CF-AC3D-C43571D0AEEC}" srcOrd="0" destOrd="0" presId="urn:microsoft.com/office/officeart/2005/8/layout/pList2"/>
    <dgm:cxn modelId="{E79CA8A7-9DC9-4E24-9278-4FB950755918}" type="presParOf" srcId="{B25D0750-147F-4C97-86FC-7A7594DD9CF0}" destId="{BC75A2C3-72EA-4614-893E-258654289335}" srcOrd="0" destOrd="0" presId="urn:microsoft.com/office/officeart/2005/8/layout/pList2"/>
    <dgm:cxn modelId="{80FED9F6-2093-419F-B4F4-E2F96C6BC59A}" type="presParOf" srcId="{B25D0750-147F-4C97-86FC-7A7594DD9CF0}" destId="{C01A693B-0F66-40D6-A062-CF3D61BA8263}" srcOrd="1" destOrd="0" presId="urn:microsoft.com/office/officeart/2005/8/layout/pList2"/>
    <dgm:cxn modelId="{D49DFB03-4BAC-4148-9473-8CCB7042BE02}" type="presParOf" srcId="{C01A693B-0F66-40D6-A062-CF3D61BA8263}" destId="{54074E00-1EE3-47C8-8EDB-00A9F8907A2F}" srcOrd="0" destOrd="0" presId="urn:microsoft.com/office/officeart/2005/8/layout/pList2"/>
    <dgm:cxn modelId="{82557B85-5284-43CB-BF22-81352471AB63}" type="presParOf" srcId="{54074E00-1EE3-47C8-8EDB-00A9F8907A2F}" destId="{AB0B6DC2-437D-45CF-AC3D-C43571D0AEEC}" srcOrd="0" destOrd="0" presId="urn:microsoft.com/office/officeart/2005/8/layout/pList2"/>
    <dgm:cxn modelId="{138D13C6-FD6B-4361-99B9-760DB24E1C77}" type="presParOf" srcId="{54074E00-1EE3-47C8-8EDB-00A9F8907A2F}" destId="{171AC5B6-0CF9-4108-B624-11A93801AD4C}" srcOrd="1" destOrd="0" presId="urn:microsoft.com/office/officeart/2005/8/layout/pList2"/>
    <dgm:cxn modelId="{26EF929F-276D-46BA-809F-EC05C46964F6}" type="presParOf" srcId="{54074E00-1EE3-47C8-8EDB-00A9F8907A2F}" destId="{37F02D7E-8F10-44E6-B1C9-3C0FB2ED8FCA}" srcOrd="2" destOrd="0" presId="urn:microsoft.com/office/officeart/2005/8/layout/pList2"/>
    <dgm:cxn modelId="{33D117EB-2024-4097-8247-0ACAD24DC7A0}" type="presParOf" srcId="{C01A693B-0F66-40D6-A062-CF3D61BA8263}" destId="{6DD1C5BF-9CF3-44F6-BC27-7AC3F4C3A926}" srcOrd="1" destOrd="0" presId="urn:microsoft.com/office/officeart/2005/8/layout/pList2"/>
    <dgm:cxn modelId="{0F561266-23E4-4CFF-9D5E-03211979B3FC}" type="presParOf" srcId="{C01A693B-0F66-40D6-A062-CF3D61BA8263}" destId="{347F9E4A-8F76-49EA-BB5F-70B863155BD2}" srcOrd="2" destOrd="0" presId="urn:microsoft.com/office/officeart/2005/8/layout/pList2"/>
    <dgm:cxn modelId="{B400356B-401A-461F-B695-604F69C85A32}" type="presParOf" srcId="{347F9E4A-8F76-49EA-BB5F-70B863155BD2}" destId="{1FD910D3-9737-4D56-A61B-845E9A00C36E}" srcOrd="0" destOrd="0" presId="urn:microsoft.com/office/officeart/2005/8/layout/pList2"/>
    <dgm:cxn modelId="{FCD85F6B-3C7E-464B-A840-7EAA70A098B2}" type="presParOf" srcId="{347F9E4A-8F76-49EA-BB5F-70B863155BD2}" destId="{C6B33E82-3DA7-4F86-8323-CFD42EBF1227}" srcOrd="1" destOrd="0" presId="urn:microsoft.com/office/officeart/2005/8/layout/pList2"/>
    <dgm:cxn modelId="{DCE6CC9D-7304-40D8-B00A-0B737B6C8BA1}" type="presParOf" srcId="{347F9E4A-8F76-49EA-BB5F-70B863155BD2}" destId="{49DEACB9-EA49-44E2-B193-08A425956788}" srcOrd="2" destOrd="0" presId="urn:microsoft.com/office/officeart/2005/8/layout/pList2"/>
    <dgm:cxn modelId="{07E649E0-92C6-42C1-9C53-C99328320ADF}" type="presParOf" srcId="{C01A693B-0F66-40D6-A062-CF3D61BA8263}" destId="{1E7BB42E-459C-4BBE-A4BE-3F508C5D5E11}" srcOrd="3" destOrd="0" presId="urn:microsoft.com/office/officeart/2005/8/layout/pList2"/>
    <dgm:cxn modelId="{CE178FD8-677C-4420-AD47-36470EC5FE8A}" type="presParOf" srcId="{C01A693B-0F66-40D6-A062-CF3D61BA8263}" destId="{7AEABB22-34B9-44E2-839B-560CC887760C}" srcOrd="4" destOrd="0" presId="urn:microsoft.com/office/officeart/2005/8/layout/pList2"/>
    <dgm:cxn modelId="{48118C97-C6C9-419A-9DAA-5132A7998DC2}" type="presParOf" srcId="{7AEABB22-34B9-44E2-839B-560CC887760C}" destId="{ACCBC990-1A57-4992-ADE6-C0E74688FB5D}" srcOrd="0" destOrd="0" presId="urn:microsoft.com/office/officeart/2005/8/layout/pList2"/>
    <dgm:cxn modelId="{ACB4046C-561D-49DE-9670-D32529995E23}" type="presParOf" srcId="{7AEABB22-34B9-44E2-839B-560CC887760C}" destId="{63816599-C0ED-49FE-A3F1-D970F2264406}" srcOrd="1" destOrd="0" presId="urn:microsoft.com/office/officeart/2005/8/layout/pList2"/>
    <dgm:cxn modelId="{BB1D6159-3A55-4801-9BF5-CCD8C6487D11}" type="presParOf" srcId="{7AEABB22-34B9-44E2-839B-560CC887760C}" destId="{77A160D9-A19A-4B27-8A0E-033090AB8C7E}" srcOrd="2" destOrd="0" presId="urn:microsoft.com/office/officeart/2005/8/layout/pList2"/>
    <dgm:cxn modelId="{A9F6F9BD-D9DD-4DA7-9A7A-17BA9693EB6F}" type="presParOf" srcId="{C01A693B-0F66-40D6-A062-CF3D61BA8263}" destId="{1DEF2115-4523-4754-B733-FBD6ABA7064C}" srcOrd="5" destOrd="0" presId="urn:microsoft.com/office/officeart/2005/8/layout/pList2"/>
    <dgm:cxn modelId="{554DFCE5-A860-492B-93DC-D36B8EECAFFD}" type="presParOf" srcId="{C01A693B-0F66-40D6-A062-CF3D61BA8263}" destId="{EFC9220F-BC36-4F28-B104-8B15AA876B3C}" srcOrd="6" destOrd="0" presId="urn:microsoft.com/office/officeart/2005/8/layout/pList2"/>
    <dgm:cxn modelId="{315CD2C9-F904-454B-89DE-DF39DD78F3BE}" type="presParOf" srcId="{EFC9220F-BC36-4F28-B104-8B15AA876B3C}" destId="{7A922B28-BF0B-41C1-94B1-98F09BF30300}" srcOrd="0" destOrd="0" presId="urn:microsoft.com/office/officeart/2005/8/layout/pList2"/>
    <dgm:cxn modelId="{1BC91ED2-6C5B-4EA9-8E65-18FB1B75109F}" type="presParOf" srcId="{EFC9220F-BC36-4F28-B104-8B15AA876B3C}" destId="{45239F78-85F7-4079-AE0D-999B879AB8FB}" srcOrd="1" destOrd="0" presId="urn:microsoft.com/office/officeart/2005/8/layout/pList2"/>
    <dgm:cxn modelId="{3B797995-63F3-4925-87E1-CBE24CD6762A}" type="presParOf" srcId="{EFC9220F-BC36-4F28-B104-8B15AA876B3C}" destId="{28A78113-C42A-4D5D-9E87-EDC5071E6AA2}" srcOrd="2" destOrd="0" presId="urn:microsoft.com/office/officeart/2005/8/layout/p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EF4279-1E61-463F-99AD-258C734A6161}" type="doc">
      <dgm:prSet loTypeId="urn:microsoft.com/office/officeart/2005/8/layout/vProcess5" loCatId="process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sr-Latn-BA"/>
        </a:p>
      </dgm:t>
    </dgm:pt>
    <dgm:pt modelId="{EAF0E03C-0466-497A-B62E-3339501A7422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sr-Cyrl-BA" sz="2400" b="0" dirty="0" smtClean="0">
              <a:latin typeface="Arial" pitchFamily="34" charset="0"/>
              <a:cs typeface="Arial" pitchFamily="34" charset="0"/>
            </a:rPr>
            <a:t>Незнање</a:t>
          </a:r>
          <a:r>
            <a:rPr lang="sr-Latn-BA" sz="2400" b="0" dirty="0" smtClean="0">
              <a:latin typeface="Arial" pitchFamily="34" charset="0"/>
              <a:cs typeface="Arial" pitchFamily="34" charset="0"/>
            </a:rPr>
            <a:t>, </a:t>
          </a:r>
          <a:r>
            <a:rPr lang="sr-Cyrl-BA" sz="2400" b="0" dirty="0" smtClean="0">
              <a:latin typeface="Arial" pitchFamily="34" charset="0"/>
              <a:cs typeface="Arial" pitchFamily="34" charset="0"/>
            </a:rPr>
            <a:t>                   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sr-Cyrl-BA" sz="2400" b="0" dirty="0" smtClean="0">
              <a:latin typeface="Arial" pitchFamily="34" charset="0"/>
              <a:cs typeface="Arial" pitchFamily="34" charset="0"/>
            </a:rPr>
            <a:t>небрига,              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sr-Cyrl-BA" sz="2400" b="0" dirty="0" smtClean="0">
              <a:latin typeface="Arial" pitchFamily="34" charset="0"/>
              <a:cs typeface="Arial" pitchFamily="34" charset="0"/>
            </a:rPr>
            <a:t>непромишњено понашање</a:t>
          </a:r>
          <a:endParaRPr lang="sr-Latn-BA" sz="2400" b="0" dirty="0">
            <a:latin typeface="Arial" pitchFamily="34" charset="0"/>
            <a:cs typeface="Arial" pitchFamily="34" charset="0"/>
          </a:endParaRPr>
        </a:p>
      </dgm:t>
    </dgm:pt>
    <dgm:pt modelId="{3EBE056A-4CDB-4937-B009-614EBFE649C9}" type="parTrans" cxnId="{782132FD-0AE4-48C5-90A4-CE070721696E}">
      <dgm:prSet/>
      <dgm:spPr/>
      <dgm:t>
        <a:bodyPr/>
        <a:lstStyle/>
        <a:p>
          <a:endParaRPr lang="sr-Latn-BA" sz="2400"/>
        </a:p>
      </dgm:t>
    </dgm:pt>
    <dgm:pt modelId="{49887FCF-E6C6-400A-BDEC-A4FC2A5E7822}" type="sibTrans" cxnId="{782132FD-0AE4-48C5-90A4-CE070721696E}">
      <dgm:prSet custT="1"/>
      <dgm:spPr/>
      <dgm:t>
        <a:bodyPr/>
        <a:lstStyle/>
        <a:p>
          <a:endParaRPr lang="sr-Latn-BA" sz="2400"/>
        </a:p>
      </dgm:t>
    </dgm:pt>
    <dgm:pt modelId="{75080BAC-0A7B-4024-8060-C5EDCEFE75DD}">
      <dgm:prSet custT="1"/>
      <dgm:spPr/>
      <dgm:t>
        <a:bodyPr/>
        <a:lstStyle/>
        <a:p>
          <a:pPr rtl="0"/>
          <a:r>
            <a:rPr lang="ru-RU" sz="2400" b="0" dirty="0" smtClean="0">
              <a:latin typeface="Arial" pitchFamily="34" charset="0"/>
              <a:cs typeface="Arial" pitchFamily="34" charset="0"/>
            </a:rPr>
            <a:t>Недозвољено испуштање отпадних материја из индустријских,  пољопривредних, саобраћајних и других објеката и средстава</a:t>
          </a:r>
        </a:p>
      </dgm:t>
    </dgm:pt>
    <dgm:pt modelId="{A56357C5-0378-4BE5-A841-D13663801E97}" type="parTrans" cxnId="{2D080D1D-7F6F-4735-8D5B-7021F6CC22ED}">
      <dgm:prSet/>
      <dgm:spPr/>
      <dgm:t>
        <a:bodyPr/>
        <a:lstStyle/>
        <a:p>
          <a:endParaRPr lang="sr-Latn-BA" sz="2400"/>
        </a:p>
      </dgm:t>
    </dgm:pt>
    <dgm:pt modelId="{35B10FA6-C612-40F8-A187-0000F84CDE7E}" type="sibTrans" cxnId="{2D080D1D-7F6F-4735-8D5B-7021F6CC22ED}">
      <dgm:prSet custT="1"/>
      <dgm:spPr/>
      <dgm:t>
        <a:bodyPr/>
        <a:lstStyle/>
        <a:p>
          <a:endParaRPr lang="sr-Latn-BA" sz="2400"/>
        </a:p>
      </dgm:t>
    </dgm:pt>
    <dgm:pt modelId="{89C01F73-AB89-4E23-9DCD-B5FC01C6E9D8}">
      <dgm:prSet custT="1"/>
      <dgm:spPr/>
      <dgm:t>
        <a:bodyPr/>
        <a:lstStyle/>
        <a:p>
          <a:pPr rtl="0"/>
          <a:r>
            <a:rPr lang="sr-Cyrl-CS" sz="2400" b="0" dirty="0" smtClean="0">
              <a:latin typeface="Arial" pitchFamily="34" charset="0"/>
              <a:cs typeface="Arial" pitchFamily="34" charset="0"/>
            </a:rPr>
            <a:t>Производња штетних материја</a:t>
          </a:r>
          <a:endParaRPr lang="sr-Latn-BA" sz="2400" b="0" dirty="0">
            <a:latin typeface="Arial" pitchFamily="34" charset="0"/>
            <a:cs typeface="Arial" pitchFamily="34" charset="0"/>
          </a:endParaRPr>
        </a:p>
      </dgm:t>
    </dgm:pt>
    <dgm:pt modelId="{FC0C7BAE-D6DB-41E1-B084-F260586BB98B}" type="sibTrans" cxnId="{76CE7DFA-274B-4A3A-AFBF-1EB3E9E90E01}">
      <dgm:prSet/>
      <dgm:spPr/>
      <dgm:t>
        <a:bodyPr/>
        <a:lstStyle/>
        <a:p>
          <a:endParaRPr lang="sr-Latn-BA" sz="2400"/>
        </a:p>
      </dgm:t>
    </dgm:pt>
    <dgm:pt modelId="{81E7B874-B68E-4182-A1CA-E6790DC4094E}" type="parTrans" cxnId="{76CE7DFA-274B-4A3A-AFBF-1EB3E9E90E01}">
      <dgm:prSet/>
      <dgm:spPr/>
      <dgm:t>
        <a:bodyPr/>
        <a:lstStyle/>
        <a:p>
          <a:endParaRPr lang="sr-Latn-BA" sz="2400"/>
        </a:p>
      </dgm:t>
    </dgm:pt>
    <dgm:pt modelId="{4F360645-0694-424C-8C0A-06EF9C0E45FF}" type="pres">
      <dgm:prSet presAssocID="{77EF4279-1E61-463F-99AD-258C734A616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sr-Latn-BA"/>
        </a:p>
      </dgm:t>
    </dgm:pt>
    <dgm:pt modelId="{1BC714FE-BD4C-415C-9881-87178E6A8231}" type="pres">
      <dgm:prSet presAssocID="{77EF4279-1E61-463F-99AD-258C734A6161}" presName="dummyMaxCanvas" presStyleCnt="0">
        <dgm:presLayoutVars/>
      </dgm:prSet>
      <dgm:spPr/>
      <dgm:t>
        <a:bodyPr/>
        <a:lstStyle/>
        <a:p>
          <a:endParaRPr lang="sr-Latn-BA"/>
        </a:p>
      </dgm:t>
    </dgm:pt>
    <dgm:pt modelId="{7DCECC09-E785-4D7B-8EA3-5654A9916D8E}" type="pres">
      <dgm:prSet presAssocID="{77EF4279-1E61-463F-99AD-258C734A616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467085D7-5911-442F-84FE-98F0858DCFEC}" type="pres">
      <dgm:prSet presAssocID="{77EF4279-1E61-463F-99AD-258C734A6161}" presName="ThreeNodes_2" presStyleLbl="node1" presStyleIdx="1" presStyleCnt="3" custScaleY="119658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126F8EC1-C5FA-4780-84C6-ABCD4936438C}" type="pres">
      <dgm:prSet presAssocID="{77EF4279-1E61-463F-99AD-258C734A616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3432EFB7-9B14-4A40-A6E4-E266E97E7577}" type="pres">
      <dgm:prSet presAssocID="{77EF4279-1E61-463F-99AD-258C734A616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2E067BD9-8EAC-4066-A37D-D6564DCF9BC7}" type="pres">
      <dgm:prSet presAssocID="{77EF4279-1E61-463F-99AD-258C734A616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2B0F9EF4-E032-4315-8876-9953D4E21981}" type="pres">
      <dgm:prSet presAssocID="{77EF4279-1E61-463F-99AD-258C734A616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30A54AD9-B655-4249-BA45-F759A46371D8}" type="pres">
      <dgm:prSet presAssocID="{77EF4279-1E61-463F-99AD-258C734A616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E9F6C187-A988-4925-BB9B-C945EBD4B0CB}" type="pres">
      <dgm:prSet presAssocID="{77EF4279-1E61-463F-99AD-258C734A616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</dgm:ptLst>
  <dgm:cxnLst>
    <dgm:cxn modelId="{3340F5D3-800C-4CF9-930A-F1E075547C6B}" type="presOf" srcId="{EAF0E03C-0466-497A-B62E-3339501A7422}" destId="{7DCECC09-E785-4D7B-8EA3-5654A9916D8E}" srcOrd="0" destOrd="0" presId="urn:microsoft.com/office/officeart/2005/8/layout/vProcess5"/>
    <dgm:cxn modelId="{782132FD-0AE4-48C5-90A4-CE070721696E}" srcId="{77EF4279-1E61-463F-99AD-258C734A6161}" destId="{EAF0E03C-0466-497A-B62E-3339501A7422}" srcOrd="0" destOrd="0" parTransId="{3EBE056A-4CDB-4937-B009-614EBFE649C9}" sibTransId="{49887FCF-E6C6-400A-BDEC-A4FC2A5E7822}"/>
    <dgm:cxn modelId="{76CE7DFA-274B-4A3A-AFBF-1EB3E9E90E01}" srcId="{77EF4279-1E61-463F-99AD-258C734A6161}" destId="{89C01F73-AB89-4E23-9DCD-B5FC01C6E9D8}" srcOrd="2" destOrd="0" parTransId="{81E7B874-B68E-4182-A1CA-E6790DC4094E}" sibTransId="{FC0C7BAE-D6DB-41E1-B084-F260586BB98B}"/>
    <dgm:cxn modelId="{C6420ACD-5043-461B-B834-6E735A12F157}" type="presOf" srcId="{89C01F73-AB89-4E23-9DCD-B5FC01C6E9D8}" destId="{126F8EC1-C5FA-4780-84C6-ABCD4936438C}" srcOrd="0" destOrd="0" presId="urn:microsoft.com/office/officeart/2005/8/layout/vProcess5"/>
    <dgm:cxn modelId="{342B4C55-F58B-49F9-9EDF-02390C557026}" type="presOf" srcId="{EAF0E03C-0466-497A-B62E-3339501A7422}" destId="{2B0F9EF4-E032-4315-8876-9953D4E21981}" srcOrd="1" destOrd="0" presId="urn:microsoft.com/office/officeart/2005/8/layout/vProcess5"/>
    <dgm:cxn modelId="{75F6D6A2-262F-486E-B869-32D95FBAEF95}" type="presOf" srcId="{77EF4279-1E61-463F-99AD-258C734A6161}" destId="{4F360645-0694-424C-8C0A-06EF9C0E45FF}" srcOrd="0" destOrd="0" presId="urn:microsoft.com/office/officeart/2005/8/layout/vProcess5"/>
    <dgm:cxn modelId="{A3DE68FC-E2E1-468B-8741-D72640C8E59A}" type="presOf" srcId="{75080BAC-0A7B-4024-8060-C5EDCEFE75DD}" destId="{467085D7-5911-442F-84FE-98F0858DCFEC}" srcOrd="0" destOrd="0" presId="urn:microsoft.com/office/officeart/2005/8/layout/vProcess5"/>
    <dgm:cxn modelId="{4689C606-58E4-42CC-BBDC-99D143593FB9}" type="presOf" srcId="{75080BAC-0A7B-4024-8060-C5EDCEFE75DD}" destId="{30A54AD9-B655-4249-BA45-F759A46371D8}" srcOrd="1" destOrd="0" presId="urn:microsoft.com/office/officeart/2005/8/layout/vProcess5"/>
    <dgm:cxn modelId="{323E220B-B0E0-4303-B01F-0C973D9F1D65}" type="presOf" srcId="{89C01F73-AB89-4E23-9DCD-B5FC01C6E9D8}" destId="{E9F6C187-A988-4925-BB9B-C945EBD4B0CB}" srcOrd="1" destOrd="0" presId="urn:microsoft.com/office/officeart/2005/8/layout/vProcess5"/>
    <dgm:cxn modelId="{BEB78C72-56F8-4C5D-8CF2-51BD4C8E8C11}" type="presOf" srcId="{35B10FA6-C612-40F8-A187-0000F84CDE7E}" destId="{2E067BD9-8EAC-4066-A37D-D6564DCF9BC7}" srcOrd="0" destOrd="0" presId="urn:microsoft.com/office/officeart/2005/8/layout/vProcess5"/>
    <dgm:cxn modelId="{A3D751FA-4957-49B6-83CE-4B8F876BDD21}" type="presOf" srcId="{49887FCF-E6C6-400A-BDEC-A4FC2A5E7822}" destId="{3432EFB7-9B14-4A40-A6E4-E266E97E7577}" srcOrd="0" destOrd="0" presId="urn:microsoft.com/office/officeart/2005/8/layout/vProcess5"/>
    <dgm:cxn modelId="{2D080D1D-7F6F-4735-8D5B-7021F6CC22ED}" srcId="{77EF4279-1E61-463F-99AD-258C734A6161}" destId="{75080BAC-0A7B-4024-8060-C5EDCEFE75DD}" srcOrd="1" destOrd="0" parTransId="{A56357C5-0378-4BE5-A841-D13663801E97}" sibTransId="{35B10FA6-C612-40F8-A187-0000F84CDE7E}"/>
    <dgm:cxn modelId="{06582E56-390D-46C4-AFCD-5119E37FDC59}" type="presParOf" srcId="{4F360645-0694-424C-8C0A-06EF9C0E45FF}" destId="{1BC714FE-BD4C-415C-9881-87178E6A8231}" srcOrd="0" destOrd="0" presId="urn:microsoft.com/office/officeart/2005/8/layout/vProcess5"/>
    <dgm:cxn modelId="{1A274942-A522-401E-A9BC-6A4B45640CD4}" type="presParOf" srcId="{4F360645-0694-424C-8C0A-06EF9C0E45FF}" destId="{7DCECC09-E785-4D7B-8EA3-5654A9916D8E}" srcOrd="1" destOrd="0" presId="urn:microsoft.com/office/officeart/2005/8/layout/vProcess5"/>
    <dgm:cxn modelId="{0B78A190-D76A-4DF3-BBDD-AFF819363254}" type="presParOf" srcId="{4F360645-0694-424C-8C0A-06EF9C0E45FF}" destId="{467085D7-5911-442F-84FE-98F0858DCFEC}" srcOrd="2" destOrd="0" presId="urn:microsoft.com/office/officeart/2005/8/layout/vProcess5"/>
    <dgm:cxn modelId="{F242FDB3-A607-41EC-AB0C-10DEC8FF4D5A}" type="presParOf" srcId="{4F360645-0694-424C-8C0A-06EF9C0E45FF}" destId="{126F8EC1-C5FA-4780-84C6-ABCD4936438C}" srcOrd="3" destOrd="0" presId="urn:microsoft.com/office/officeart/2005/8/layout/vProcess5"/>
    <dgm:cxn modelId="{2C56F583-9703-4C0E-A58C-553AB057E128}" type="presParOf" srcId="{4F360645-0694-424C-8C0A-06EF9C0E45FF}" destId="{3432EFB7-9B14-4A40-A6E4-E266E97E7577}" srcOrd="4" destOrd="0" presId="urn:microsoft.com/office/officeart/2005/8/layout/vProcess5"/>
    <dgm:cxn modelId="{656034E6-7E58-4BA4-A4F4-04688A75DA5A}" type="presParOf" srcId="{4F360645-0694-424C-8C0A-06EF9C0E45FF}" destId="{2E067BD9-8EAC-4066-A37D-D6564DCF9BC7}" srcOrd="5" destOrd="0" presId="urn:microsoft.com/office/officeart/2005/8/layout/vProcess5"/>
    <dgm:cxn modelId="{B05E48AE-8B51-4C4B-A981-526756CC730D}" type="presParOf" srcId="{4F360645-0694-424C-8C0A-06EF9C0E45FF}" destId="{2B0F9EF4-E032-4315-8876-9953D4E21981}" srcOrd="6" destOrd="0" presId="urn:microsoft.com/office/officeart/2005/8/layout/vProcess5"/>
    <dgm:cxn modelId="{E73A1B8B-4EBE-409B-9444-B669BC59ABB9}" type="presParOf" srcId="{4F360645-0694-424C-8C0A-06EF9C0E45FF}" destId="{30A54AD9-B655-4249-BA45-F759A46371D8}" srcOrd="7" destOrd="0" presId="urn:microsoft.com/office/officeart/2005/8/layout/vProcess5"/>
    <dgm:cxn modelId="{8CA8AC6F-01FF-47A2-B139-1559CE386840}" type="presParOf" srcId="{4F360645-0694-424C-8C0A-06EF9C0E45FF}" destId="{E9F6C187-A988-4925-BB9B-C945EBD4B0CB}" srcOrd="8" destOrd="0" presId="urn:microsoft.com/office/officeart/2005/8/layout/vProcess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FB5D55-3C97-4388-8DC7-78B86E3CF57B}" type="doc">
      <dgm:prSet loTypeId="urn:microsoft.com/office/officeart/2005/8/layout/pList1" loCatId="list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sr-Latn-BA"/>
        </a:p>
      </dgm:t>
    </dgm:pt>
    <dgm:pt modelId="{5A8BFA80-014D-4049-9C50-AE8D5F3FD380}">
      <dgm:prSet custT="1"/>
      <dgm:spPr/>
      <dgm:t>
        <a:bodyPr/>
        <a:lstStyle/>
        <a:p>
          <a:pPr rtl="0"/>
          <a:r>
            <a: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Индустрија (отпадне воде) </a:t>
          </a:r>
          <a:endParaRPr lang="sr-Latn-BA" sz="2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2A11F76-9FC7-4CF0-8079-26F863324F9F}" type="parTrans" cxnId="{BA0ECA5B-8950-4709-8B21-C70EE33D97B8}">
      <dgm:prSet/>
      <dgm:spPr/>
      <dgm:t>
        <a:bodyPr/>
        <a:lstStyle/>
        <a:p>
          <a:endParaRPr lang="sr-Latn-BA" sz="2000"/>
        </a:p>
      </dgm:t>
    </dgm:pt>
    <dgm:pt modelId="{FF995BBC-484D-41CA-AB1B-995EC743AE1A}" type="sibTrans" cxnId="{BA0ECA5B-8950-4709-8B21-C70EE33D97B8}">
      <dgm:prSet/>
      <dgm:spPr/>
      <dgm:t>
        <a:bodyPr/>
        <a:lstStyle/>
        <a:p>
          <a:endParaRPr lang="sr-Latn-BA" sz="2000"/>
        </a:p>
      </dgm:t>
    </dgm:pt>
    <dgm:pt modelId="{1D87C8AC-BFD8-4935-8F86-D08B93B7C256}">
      <dgm:prSet custT="1"/>
      <dgm:spPr/>
      <dgm:t>
        <a:bodyPr/>
        <a:lstStyle/>
        <a:p>
          <a:pPr rtl="0"/>
          <a:r>
            <a: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Градска насеља (комуналне отпадне воде из домаћинства)</a:t>
          </a:r>
          <a:endParaRPr lang="sr-Latn-BA" sz="2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E165996-BB9C-41C7-B939-F5123DF4579D}" type="parTrans" cxnId="{B3837B1E-9C61-495A-84B5-B5511D40B7FE}">
      <dgm:prSet/>
      <dgm:spPr/>
      <dgm:t>
        <a:bodyPr/>
        <a:lstStyle/>
        <a:p>
          <a:endParaRPr lang="sr-Latn-BA" sz="2000"/>
        </a:p>
      </dgm:t>
    </dgm:pt>
    <dgm:pt modelId="{C447A8AF-7F32-4FA2-A344-194891952914}" type="sibTrans" cxnId="{B3837B1E-9C61-495A-84B5-B5511D40B7FE}">
      <dgm:prSet/>
      <dgm:spPr/>
      <dgm:t>
        <a:bodyPr/>
        <a:lstStyle/>
        <a:p>
          <a:endParaRPr lang="sr-Latn-BA" sz="2000"/>
        </a:p>
      </dgm:t>
    </dgm:pt>
    <dgm:pt modelId="{86A2634F-E0EE-4E0D-839D-04953E51588C}">
      <dgm:prSet custT="1"/>
      <dgm:spPr/>
      <dgm:t>
        <a:bodyPr/>
        <a:lstStyle/>
        <a:p>
          <a:pPr rtl="0"/>
          <a:r>
            <a: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Пољопривреда (минерална ђубрива, пестициди) </a:t>
          </a:r>
          <a:endParaRPr lang="sr-Latn-BA" sz="2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F282EC7-C1B5-4ACD-8CCC-0D82676B26F4}" type="parTrans" cxnId="{7A196B9E-A45D-4E32-9134-0B535AB5FCE2}">
      <dgm:prSet/>
      <dgm:spPr/>
      <dgm:t>
        <a:bodyPr/>
        <a:lstStyle/>
        <a:p>
          <a:endParaRPr lang="sr-Latn-BA" sz="2000"/>
        </a:p>
      </dgm:t>
    </dgm:pt>
    <dgm:pt modelId="{C1B4DCD8-4937-4A57-AAEB-196CC5354CB1}" type="sibTrans" cxnId="{7A196B9E-A45D-4E32-9134-0B535AB5FCE2}">
      <dgm:prSet/>
      <dgm:spPr/>
      <dgm:t>
        <a:bodyPr/>
        <a:lstStyle/>
        <a:p>
          <a:endParaRPr lang="sr-Latn-BA" sz="2000"/>
        </a:p>
      </dgm:t>
    </dgm:pt>
    <dgm:pt modelId="{0AE0E98D-DAAD-4632-9576-0D4719F919BD}">
      <dgm:prSet custT="1"/>
      <dgm:spPr/>
      <dgm:t>
        <a:bodyPr/>
        <a:lstStyle/>
        <a:p>
          <a:pPr rtl="0"/>
          <a:r>
            <a: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Радио-активне материје </a:t>
          </a:r>
          <a:endParaRPr lang="sr-Latn-BA" sz="2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99B9EE4-0289-4978-96F6-14EEFCF4B75E}" type="parTrans" cxnId="{7F19BFEC-0C6D-4650-AB03-8E153828F94C}">
      <dgm:prSet/>
      <dgm:spPr/>
      <dgm:t>
        <a:bodyPr/>
        <a:lstStyle/>
        <a:p>
          <a:endParaRPr lang="sr-Latn-BA" sz="2000"/>
        </a:p>
      </dgm:t>
    </dgm:pt>
    <dgm:pt modelId="{BDDFAFBB-37A8-4009-BB07-020FF57D4DC2}" type="sibTrans" cxnId="{7F19BFEC-0C6D-4650-AB03-8E153828F94C}">
      <dgm:prSet/>
      <dgm:spPr/>
      <dgm:t>
        <a:bodyPr/>
        <a:lstStyle/>
        <a:p>
          <a:endParaRPr lang="sr-Latn-BA" sz="2000"/>
        </a:p>
      </dgm:t>
    </dgm:pt>
    <dgm:pt modelId="{158FCF87-D900-466E-BC6A-BE83A827CC40}">
      <dgm:prSet custT="1"/>
      <dgm:spPr/>
      <dgm:t>
        <a:bodyPr/>
        <a:lstStyle/>
        <a:p>
          <a:pPr rtl="0"/>
          <a:r>
            <a: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Топлота </a:t>
          </a:r>
          <a:r>
            <a:rPr lang="sr-Latn-BA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</a:t>
          </a:r>
          <a:r>
            <a:rPr lang="sr-Cyrl-BA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вода из електрана)</a:t>
          </a:r>
          <a:endParaRPr lang="sr-Latn-BA" sz="2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B1FB02A-ACB5-4A62-8483-6448B602304C}" type="parTrans" cxnId="{2B60E165-65B6-451C-A7FC-F588B112694F}">
      <dgm:prSet/>
      <dgm:spPr/>
      <dgm:t>
        <a:bodyPr/>
        <a:lstStyle/>
        <a:p>
          <a:endParaRPr lang="sr-Latn-BA" sz="2000"/>
        </a:p>
      </dgm:t>
    </dgm:pt>
    <dgm:pt modelId="{844C4C5C-0F0D-4C14-8C0F-5FB16969F538}" type="sibTrans" cxnId="{2B60E165-65B6-451C-A7FC-F588B112694F}">
      <dgm:prSet/>
      <dgm:spPr/>
      <dgm:t>
        <a:bodyPr/>
        <a:lstStyle/>
        <a:p>
          <a:endParaRPr lang="sr-Latn-BA" sz="2000"/>
        </a:p>
      </dgm:t>
    </dgm:pt>
    <dgm:pt modelId="{3696D2B9-795A-45DB-A08A-E5D254C0A5F3}">
      <dgm:prSet custT="1"/>
      <dgm:spPr/>
      <dgm:t>
        <a:bodyPr/>
        <a:lstStyle/>
        <a:p>
          <a:pPr rtl="0"/>
          <a:r>
            <a: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Киселе кише </a:t>
          </a:r>
          <a:endParaRPr lang="sr-Latn-BA" sz="2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49096FB-7723-4C55-8B0B-A3768E311EC7}" type="parTrans" cxnId="{198D05D8-09FE-4C43-A385-9ED25B620D28}">
      <dgm:prSet/>
      <dgm:spPr/>
      <dgm:t>
        <a:bodyPr/>
        <a:lstStyle/>
        <a:p>
          <a:endParaRPr lang="sr-Latn-BA" sz="2000"/>
        </a:p>
      </dgm:t>
    </dgm:pt>
    <dgm:pt modelId="{21A386BF-104C-4EF5-A37A-CD2882BD3231}" type="sibTrans" cxnId="{198D05D8-09FE-4C43-A385-9ED25B620D28}">
      <dgm:prSet/>
      <dgm:spPr/>
      <dgm:t>
        <a:bodyPr/>
        <a:lstStyle/>
        <a:p>
          <a:endParaRPr lang="sr-Latn-BA" sz="2000"/>
        </a:p>
      </dgm:t>
    </dgm:pt>
    <dgm:pt modelId="{798A5658-1A70-4139-B480-D3CF1FA596AC}">
      <dgm:prSet custT="1"/>
      <dgm:spPr/>
      <dgm:t>
        <a:bodyPr/>
        <a:lstStyle/>
        <a:p>
          <a:pPr rtl="0"/>
          <a:r>
            <a: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Депоније </a:t>
          </a:r>
          <a:endParaRPr lang="sr-Latn-BA" sz="2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5CE9133F-87B6-40E3-A584-74ACA6D1A6ED}" type="parTrans" cxnId="{67B876E4-5DB2-4D9D-825E-EBD5BB703A6C}">
      <dgm:prSet/>
      <dgm:spPr/>
      <dgm:t>
        <a:bodyPr/>
        <a:lstStyle/>
        <a:p>
          <a:endParaRPr lang="sr-Latn-BA" sz="2000"/>
        </a:p>
      </dgm:t>
    </dgm:pt>
    <dgm:pt modelId="{5B22A657-FC0B-41CB-926D-CBF06FF95FCE}" type="sibTrans" cxnId="{67B876E4-5DB2-4D9D-825E-EBD5BB703A6C}">
      <dgm:prSet/>
      <dgm:spPr/>
      <dgm:t>
        <a:bodyPr/>
        <a:lstStyle/>
        <a:p>
          <a:endParaRPr lang="sr-Latn-BA" sz="2000"/>
        </a:p>
      </dgm:t>
    </dgm:pt>
    <dgm:pt modelId="{E6E0311B-EE60-46B7-8BA3-D55FC71FDBAB}">
      <dgm:prSet custT="1"/>
      <dgm:spPr/>
      <dgm:t>
        <a:bodyPr/>
        <a:lstStyle/>
        <a:p>
          <a:pPr rtl="0"/>
          <a:r>
            <a: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Водени саобраћај, </a:t>
          </a:r>
          <a:r>
            <a:rPr lang="sr-Cyrl-BA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нафта и нафтне мрље</a:t>
          </a:r>
          <a:endParaRPr lang="ru-RU" sz="200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0C2F192-B073-4787-9A5D-16DC1AEB8863}" type="parTrans" cxnId="{E050526B-4C38-4A48-B21C-BBF051037A9F}">
      <dgm:prSet/>
      <dgm:spPr/>
      <dgm:t>
        <a:bodyPr/>
        <a:lstStyle/>
        <a:p>
          <a:endParaRPr lang="sr-Latn-BA" sz="2000"/>
        </a:p>
      </dgm:t>
    </dgm:pt>
    <dgm:pt modelId="{85D84868-A1D7-4456-A5FD-64B58BE78043}" type="sibTrans" cxnId="{E050526B-4C38-4A48-B21C-BBF051037A9F}">
      <dgm:prSet/>
      <dgm:spPr/>
      <dgm:t>
        <a:bodyPr/>
        <a:lstStyle/>
        <a:p>
          <a:endParaRPr lang="sr-Latn-BA" sz="2000"/>
        </a:p>
      </dgm:t>
    </dgm:pt>
    <dgm:pt modelId="{936D283E-69E1-4386-9F32-4A4EF6CA8345}" type="pres">
      <dgm:prSet presAssocID="{C5FB5D55-3C97-4388-8DC7-78B86E3CF5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BA"/>
        </a:p>
      </dgm:t>
    </dgm:pt>
    <dgm:pt modelId="{E37EF7DC-B880-4365-B5DF-E6C527759406}" type="pres">
      <dgm:prSet presAssocID="{5A8BFA80-014D-4049-9C50-AE8D5F3FD380}" presName="compNode" presStyleCnt="0"/>
      <dgm:spPr/>
    </dgm:pt>
    <dgm:pt modelId="{45CA8A42-91B1-488E-8E02-0301E0D24E20}" type="pres">
      <dgm:prSet presAssocID="{5A8BFA80-014D-4049-9C50-AE8D5F3FD380}" presName="pictRect" presStyleLbl="node1" presStyleIdx="0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sr-Latn-BA"/>
        </a:p>
      </dgm:t>
    </dgm:pt>
    <dgm:pt modelId="{E9D298FB-290F-4FF9-BB5A-A5B1AEBD3B81}" type="pres">
      <dgm:prSet presAssocID="{5A8BFA80-014D-4049-9C50-AE8D5F3FD380}" presName="textRect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F45B2F9F-77C6-4023-8891-4D84A11F576E}" type="pres">
      <dgm:prSet presAssocID="{FF995BBC-484D-41CA-AB1B-995EC743AE1A}" presName="sibTrans" presStyleLbl="sibTrans2D1" presStyleIdx="0" presStyleCnt="0"/>
      <dgm:spPr/>
      <dgm:t>
        <a:bodyPr/>
        <a:lstStyle/>
        <a:p>
          <a:endParaRPr lang="sr-Latn-BA"/>
        </a:p>
      </dgm:t>
    </dgm:pt>
    <dgm:pt modelId="{847509B4-7494-4593-B42A-A86C3F51BE41}" type="pres">
      <dgm:prSet presAssocID="{1D87C8AC-BFD8-4935-8F86-D08B93B7C256}" presName="compNode" presStyleCnt="0"/>
      <dgm:spPr/>
    </dgm:pt>
    <dgm:pt modelId="{F93AA037-455F-4C8A-AF76-16DC8E0D3725}" type="pres">
      <dgm:prSet presAssocID="{1D87C8AC-BFD8-4935-8F86-D08B93B7C256}" presName="pictRect" presStyleLbl="node1" presStyleIdx="1" presStyleCnt="8" custLinFactNeighborX="-2175" custLinFactNeighborY="-185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sr-Latn-BA"/>
        </a:p>
      </dgm:t>
    </dgm:pt>
    <dgm:pt modelId="{06EA4E2D-0E16-4824-9095-C7E8EFFE41A4}" type="pres">
      <dgm:prSet presAssocID="{1D87C8AC-BFD8-4935-8F86-D08B93B7C256}" presName="textRect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E0D80F21-B6F0-440C-8C30-B6543AFD0850}" type="pres">
      <dgm:prSet presAssocID="{C447A8AF-7F32-4FA2-A344-194891952914}" presName="sibTrans" presStyleLbl="sibTrans2D1" presStyleIdx="0" presStyleCnt="0"/>
      <dgm:spPr/>
      <dgm:t>
        <a:bodyPr/>
        <a:lstStyle/>
        <a:p>
          <a:endParaRPr lang="sr-Latn-BA"/>
        </a:p>
      </dgm:t>
    </dgm:pt>
    <dgm:pt modelId="{7FF73E61-D263-4860-B931-DD0EEFAA0643}" type="pres">
      <dgm:prSet presAssocID="{86A2634F-E0EE-4E0D-839D-04953E51588C}" presName="compNode" presStyleCnt="0"/>
      <dgm:spPr/>
    </dgm:pt>
    <dgm:pt modelId="{853D88FB-183B-4DA7-93C7-21914A3EC83A}" type="pres">
      <dgm:prSet presAssocID="{86A2634F-E0EE-4E0D-839D-04953E51588C}" presName="pictRect" presStyleLbl="node1" presStyleIdx="2" presStyleCnt="8" custLinFactNeighborX="99" custLinFactNeighborY="-185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sr-Latn-BA"/>
        </a:p>
      </dgm:t>
    </dgm:pt>
    <dgm:pt modelId="{76CA75FE-03D2-4D0C-A306-36F8683871DE}" type="pres">
      <dgm:prSet presAssocID="{86A2634F-E0EE-4E0D-839D-04953E51588C}" presName="textRect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0E507555-CD82-4B3C-BDF0-0771F38FF0E3}" type="pres">
      <dgm:prSet presAssocID="{C1B4DCD8-4937-4A57-AAEB-196CC5354CB1}" presName="sibTrans" presStyleLbl="sibTrans2D1" presStyleIdx="0" presStyleCnt="0"/>
      <dgm:spPr/>
      <dgm:t>
        <a:bodyPr/>
        <a:lstStyle/>
        <a:p>
          <a:endParaRPr lang="sr-Latn-BA"/>
        </a:p>
      </dgm:t>
    </dgm:pt>
    <dgm:pt modelId="{7809F677-25CB-48EA-8903-DE6E273A444C}" type="pres">
      <dgm:prSet presAssocID="{0AE0E98D-DAAD-4632-9576-0D4719F919BD}" presName="compNode" presStyleCnt="0"/>
      <dgm:spPr/>
    </dgm:pt>
    <dgm:pt modelId="{045DE789-B551-4A24-AA33-89377CF95B75}" type="pres">
      <dgm:prSet presAssocID="{0AE0E98D-DAAD-4632-9576-0D4719F919BD}" presName="pictRect" presStyleLbl="node1" presStyleIdx="3" presStyleCnt="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sr-Latn-BA"/>
        </a:p>
      </dgm:t>
    </dgm:pt>
    <dgm:pt modelId="{8A84D0AE-CAC0-4D87-AAE8-3B28237C25DE}" type="pres">
      <dgm:prSet presAssocID="{0AE0E98D-DAAD-4632-9576-0D4719F919BD}" presName="textRect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23D63FD7-8C82-4AD5-9106-12C5F6265A0F}" type="pres">
      <dgm:prSet presAssocID="{BDDFAFBB-37A8-4009-BB07-020FF57D4DC2}" presName="sibTrans" presStyleLbl="sibTrans2D1" presStyleIdx="0" presStyleCnt="0"/>
      <dgm:spPr/>
      <dgm:t>
        <a:bodyPr/>
        <a:lstStyle/>
        <a:p>
          <a:endParaRPr lang="sr-Latn-BA"/>
        </a:p>
      </dgm:t>
    </dgm:pt>
    <dgm:pt modelId="{1FBA299D-BEBD-47E8-8658-1E714B89522A}" type="pres">
      <dgm:prSet presAssocID="{158FCF87-D900-466E-BC6A-BE83A827CC40}" presName="compNode" presStyleCnt="0"/>
      <dgm:spPr/>
    </dgm:pt>
    <dgm:pt modelId="{AFE8BB25-1AFD-426D-9DE4-3AC9FC3D0D54}" type="pres">
      <dgm:prSet presAssocID="{158FCF87-D900-466E-BC6A-BE83A827CC40}" presName="pictRect" presStyleLbl="node1" presStyleIdx="4" presStyleCnt="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sr-Latn-BA"/>
        </a:p>
      </dgm:t>
    </dgm:pt>
    <dgm:pt modelId="{8EC06A1E-7ACA-4EBA-98A0-B9DC4A270385}" type="pres">
      <dgm:prSet presAssocID="{158FCF87-D900-466E-BC6A-BE83A827CC40}" presName="textRect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858F6668-FD73-4279-838F-3C98E76F4FBE}" type="pres">
      <dgm:prSet presAssocID="{844C4C5C-0F0D-4C14-8C0F-5FB16969F538}" presName="sibTrans" presStyleLbl="sibTrans2D1" presStyleIdx="0" presStyleCnt="0"/>
      <dgm:spPr/>
      <dgm:t>
        <a:bodyPr/>
        <a:lstStyle/>
        <a:p>
          <a:endParaRPr lang="sr-Latn-BA"/>
        </a:p>
      </dgm:t>
    </dgm:pt>
    <dgm:pt modelId="{B0C57713-72A0-4972-A6B3-284F827B71A1}" type="pres">
      <dgm:prSet presAssocID="{3696D2B9-795A-45DB-A08A-E5D254C0A5F3}" presName="compNode" presStyleCnt="0"/>
      <dgm:spPr/>
    </dgm:pt>
    <dgm:pt modelId="{BD5895EC-F708-4CF6-86C7-E53DACA28366}" type="pres">
      <dgm:prSet presAssocID="{3696D2B9-795A-45DB-A08A-E5D254C0A5F3}" presName="pictRect" presStyleLbl="node1" presStyleIdx="5" presStyleCnt="8" custLinFactNeighborX="-317" custLinFactNeighborY="3820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sr-Latn-BA"/>
        </a:p>
      </dgm:t>
    </dgm:pt>
    <dgm:pt modelId="{525264EA-1A19-43D9-9DDA-CBAA6505AF7E}" type="pres">
      <dgm:prSet presAssocID="{3696D2B9-795A-45DB-A08A-E5D254C0A5F3}" presName="textRect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034F3359-A9F1-4C62-B282-578844AA043B}" type="pres">
      <dgm:prSet presAssocID="{21A386BF-104C-4EF5-A37A-CD2882BD3231}" presName="sibTrans" presStyleLbl="sibTrans2D1" presStyleIdx="0" presStyleCnt="0"/>
      <dgm:spPr/>
      <dgm:t>
        <a:bodyPr/>
        <a:lstStyle/>
        <a:p>
          <a:endParaRPr lang="sr-Latn-BA"/>
        </a:p>
      </dgm:t>
    </dgm:pt>
    <dgm:pt modelId="{160E378E-48B5-40B7-961F-97D05F03883E}" type="pres">
      <dgm:prSet presAssocID="{798A5658-1A70-4139-B480-D3CF1FA596AC}" presName="compNode" presStyleCnt="0"/>
      <dgm:spPr/>
    </dgm:pt>
    <dgm:pt modelId="{8325BE28-0393-4AF1-99E0-71DB4C9D8A96}" type="pres">
      <dgm:prSet presAssocID="{798A5658-1A70-4139-B480-D3CF1FA596AC}" presName="pictRect" presStyleLbl="node1" presStyleIdx="6" presStyleCnt="8" custLinFactNeighborX="2630" custLinFactNeighborY="8251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sr-Latn-BA"/>
        </a:p>
      </dgm:t>
    </dgm:pt>
    <dgm:pt modelId="{ED740099-E835-4E30-AAC8-740686935FA6}" type="pres">
      <dgm:prSet presAssocID="{798A5658-1A70-4139-B480-D3CF1FA596AC}" presName="textRect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28C6A6E1-7D24-4AB8-9776-FDE3E7A7C6A6}" type="pres">
      <dgm:prSet presAssocID="{5B22A657-FC0B-41CB-926D-CBF06FF95FCE}" presName="sibTrans" presStyleLbl="sibTrans2D1" presStyleIdx="0" presStyleCnt="0"/>
      <dgm:spPr/>
      <dgm:t>
        <a:bodyPr/>
        <a:lstStyle/>
        <a:p>
          <a:endParaRPr lang="sr-Latn-BA"/>
        </a:p>
      </dgm:t>
    </dgm:pt>
    <dgm:pt modelId="{88AEED1F-A916-4CF5-A276-45CA64165DDF}" type="pres">
      <dgm:prSet presAssocID="{E6E0311B-EE60-46B7-8BA3-D55FC71FDBAB}" presName="compNode" presStyleCnt="0"/>
      <dgm:spPr/>
    </dgm:pt>
    <dgm:pt modelId="{7928A5FB-DB1B-4317-9CDE-78FE50781B73}" type="pres">
      <dgm:prSet presAssocID="{E6E0311B-EE60-46B7-8BA3-D55FC71FDBAB}" presName="pictRect" presStyleLbl="node1" presStyleIdx="7" presStyleCnt="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sr-Latn-BA"/>
        </a:p>
      </dgm:t>
    </dgm:pt>
    <dgm:pt modelId="{9D1268C7-0AD9-43F0-B75C-E4AED037F2CD}" type="pres">
      <dgm:prSet presAssocID="{E6E0311B-EE60-46B7-8BA3-D55FC71FDBAB}" presName="textRect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</dgm:ptLst>
  <dgm:cxnLst>
    <dgm:cxn modelId="{F0C105CC-D2E7-4688-AB59-26CC2E5465C2}" type="presOf" srcId="{798A5658-1A70-4139-B480-D3CF1FA596AC}" destId="{ED740099-E835-4E30-AAC8-740686935FA6}" srcOrd="0" destOrd="0" presId="urn:microsoft.com/office/officeart/2005/8/layout/pList1"/>
    <dgm:cxn modelId="{397EF328-0B54-46DC-B335-E85FAE1F7177}" type="presOf" srcId="{5B22A657-FC0B-41CB-926D-CBF06FF95FCE}" destId="{28C6A6E1-7D24-4AB8-9776-FDE3E7A7C6A6}" srcOrd="0" destOrd="0" presId="urn:microsoft.com/office/officeart/2005/8/layout/pList1"/>
    <dgm:cxn modelId="{198D05D8-09FE-4C43-A385-9ED25B620D28}" srcId="{C5FB5D55-3C97-4388-8DC7-78B86E3CF57B}" destId="{3696D2B9-795A-45DB-A08A-E5D254C0A5F3}" srcOrd="5" destOrd="0" parTransId="{749096FB-7723-4C55-8B0B-A3768E311EC7}" sibTransId="{21A386BF-104C-4EF5-A37A-CD2882BD3231}"/>
    <dgm:cxn modelId="{BD449C49-672F-4C85-B2B9-A08C650D2907}" type="presOf" srcId="{3696D2B9-795A-45DB-A08A-E5D254C0A5F3}" destId="{525264EA-1A19-43D9-9DDA-CBAA6505AF7E}" srcOrd="0" destOrd="0" presId="urn:microsoft.com/office/officeart/2005/8/layout/pList1"/>
    <dgm:cxn modelId="{BA0ECA5B-8950-4709-8B21-C70EE33D97B8}" srcId="{C5FB5D55-3C97-4388-8DC7-78B86E3CF57B}" destId="{5A8BFA80-014D-4049-9C50-AE8D5F3FD380}" srcOrd="0" destOrd="0" parTransId="{92A11F76-9FC7-4CF0-8079-26F863324F9F}" sibTransId="{FF995BBC-484D-41CA-AB1B-995EC743AE1A}"/>
    <dgm:cxn modelId="{2B60E165-65B6-451C-A7FC-F588B112694F}" srcId="{C5FB5D55-3C97-4388-8DC7-78B86E3CF57B}" destId="{158FCF87-D900-466E-BC6A-BE83A827CC40}" srcOrd="4" destOrd="0" parTransId="{6B1FB02A-ACB5-4A62-8483-6448B602304C}" sibTransId="{844C4C5C-0F0D-4C14-8C0F-5FB16969F538}"/>
    <dgm:cxn modelId="{3A565B05-C5CD-4988-81CD-DC0451CDE66E}" type="presOf" srcId="{E6E0311B-EE60-46B7-8BA3-D55FC71FDBAB}" destId="{9D1268C7-0AD9-43F0-B75C-E4AED037F2CD}" srcOrd="0" destOrd="0" presId="urn:microsoft.com/office/officeart/2005/8/layout/pList1"/>
    <dgm:cxn modelId="{36F133BC-E2A4-4FA1-BB31-9FE2FE7BE20D}" type="presOf" srcId="{158FCF87-D900-466E-BC6A-BE83A827CC40}" destId="{8EC06A1E-7ACA-4EBA-98A0-B9DC4A270385}" srcOrd="0" destOrd="0" presId="urn:microsoft.com/office/officeart/2005/8/layout/pList1"/>
    <dgm:cxn modelId="{67B876E4-5DB2-4D9D-825E-EBD5BB703A6C}" srcId="{C5FB5D55-3C97-4388-8DC7-78B86E3CF57B}" destId="{798A5658-1A70-4139-B480-D3CF1FA596AC}" srcOrd="6" destOrd="0" parTransId="{5CE9133F-87B6-40E3-A584-74ACA6D1A6ED}" sibTransId="{5B22A657-FC0B-41CB-926D-CBF06FF95FCE}"/>
    <dgm:cxn modelId="{88D3319E-5461-4E4C-8926-4BF23F6D19E2}" type="presOf" srcId="{21A386BF-104C-4EF5-A37A-CD2882BD3231}" destId="{034F3359-A9F1-4C62-B282-578844AA043B}" srcOrd="0" destOrd="0" presId="urn:microsoft.com/office/officeart/2005/8/layout/pList1"/>
    <dgm:cxn modelId="{970F0135-CABE-4E3F-8B73-7BDC8C8E360B}" type="presOf" srcId="{C447A8AF-7F32-4FA2-A344-194891952914}" destId="{E0D80F21-B6F0-440C-8C30-B6543AFD0850}" srcOrd="0" destOrd="0" presId="urn:microsoft.com/office/officeart/2005/8/layout/pList1"/>
    <dgm:cxn modelId="{3FED089C-BC19-49E1-8D64-82E9C58C8411}" type="presOf" srcId="{C5FB5D55-3C97-4388-8DC7-78B86E3CF57B}" destId="{936D283E-69E1-4386-9F32-4A4EF6CA8345}" srcOrd="0" destOrd="0" presId="urn:microsoft.com/office/officeart/2005/8/layout/pList1"/>
    <dgm:cxn modelId="{B3837B1E-9C61-495A-84B5-B5511D40B7FE}" srcId="{C5FB5D55-3C97-4388-8DC7-78B86E3CF57B}" destId="{1D87C8AC-BFD8-4935-8F86-D08B93B7C256}" srcOrd="1" destOrd="0" parTransId="{4E165996-BB9C-41C7-B939-F5123DF4579D}" sibTransId="{C447A8AF-7F32-4FA2-A344-194891952914}"/>
    <dgm:cxn modelId="{72D75907-7D45-4549-B7CB-FABC4687C314}" type="presOf" srcId="{C1B4DCD8-4937-4A57-AAEB-196CC5354CB1}" destId="{0E507555-CD82-4B3C-BDF0-0771F38FF0E3}" srcOrd="0" destOrd="0" presId="urn:microsoft.com/office/officeart/2005/8/layout/pList1"/>
    <dgm:cxn modelId="{A24629EC-BEF6-4706-9F23-F37F5DB5F56C}" type="presOf" srcId="{FF995BBC-484D-41CA-AB1B-995EC743AE1A}" destId="{F45B2F9F-77C6-4023-8891-4D84A11F576E}" srcOrd="0" destOrd="0" presId="urn:microsoft.com/office/officeart/2005/8/layout/pList1"/>
    <dgm:cxn modelId="{7F19BFEC-0C6D-4650-AB03-8E153828F94C}" srcId="{C5FB5D55-3C97-4388-8DC7-78B86E3CF57B}" destId="{0AE0E98D-DAAD-4632-9576-0D4719F919BD}" srcOrd="3" destOrd="0" parTransId="{899B9EE4-0289-4978-96F6-14EEFCF4B75E}" sibTransId="{BDDFAFBB-37A8-4009-BB07-020FF57D4DC2}"/>
    <dgm:cxn modelId="{85683560-F183-4D77-837F-7476FDB0BFB6}" type="presOf" srcId="{844C4C5C-0F0D-4C14-8C0F-5FB16969F538}" destId="{858F6668-FD73-4279-838F-3C98E76F4FBE}" srcOrd="0" destOrd="0" presId="urn:microsoft.com/office/officeart/2005/8/layout/pList1"/>
    <dgm:cxn modelId="{AE82A3AD-1BE6-4BA5-B9D7-85205C98E5FE}" type="presOf" srcId="{5A8BFA80-014D-4049-9C50-AE8D5F3FD380}" destId="{E9D298FB-290F-4FF9-BB5A-A5B1AEBD3B81}" srcOrd="0" destOrd="0" presId="urn:microsoft.com/office/officeart/2005/8/layout/pList1"/>
    <dgm:cxn modelId="{7A196B9E-A45D-4E32-9134-0B535AB5FCE2}" srcId="{C5FB5D55-3C97-4388-8DC7-78B86E3CF57B}" destId="{86A2634F-E0EE-4E0D-839D-04953E51588C}" srcOrd="2" destOrd="0" parTransId="{DF282EC7-C1B5-4ACD-8CCC-0D82676B26F4}" sibTransId="{C1B4DCD8-4937-4A57-AAEB-196CC5354CB1}"/>
    <dgm:cxn modelId="{AEE68E09-023C-4776-96AA-06DB8B989B10}" type="presOf" srcId="{86A2634F-E0EE-4E0D-839D-04953E51588C}" destId="{76CA75FE-03D2-4D0C-A306-36F8683871DE}" srcOrd="0" destOrd="0" presId="urn:microsoft.com/office/officeart/2005/8/layout/pList1"/>
    <dgm:cxn modelId="{D8284969-DDCB-4DE6-919B-43403EE6690C}" type="presOf" srcId="{0AE0E98D-DAAD-4632-9576-0D4719F919BD}" destId="{8A84D0AE-CAC0-4D87-AAE8-3B28237C25DE}" srcOrd="0" destOrd="0" presId="urn:microsoft.com/office/officeart/2005/8/layout/pList1"/>
    <dgm:cxn modelId="{E050526B-4C38-4A48-B21C-BBF051037A9F}" srcId="{C5FB5D55-3C97-4388-8DC7-78B86E3CF57B}" destId="{E6E0311B-EE60-46B7-8BA3-D55FC71FDBAB}" srcOrd="7" destOrd="0" parTransId="{70C2F192-B073-4787-9A5D-16DC1AEB8863}" sibTransId="{85D84868-A1D7-4456-A5FD-64B58BE78043}"/>
    <dgm:cxn modelId="{C2CC6CF6-CC33-426F-9250-66403BDCA3F8}" type="presOf" srcId="{BDDFAFBB-37A8-4009-BB07-020FF57D4DC2}" destId="{23D63FD7-8C82-4AD5-9106-12C5F6265A0F}" srcOrd="0" destOrd="0" presId="urn:microsoft.com/office/officeart/2005/8/layout/pList1"/>
    <dgm:cxn modelId="{CA3B7891-9909-4F8D-9478-D121DBEA2FC2}" type="presOf" srcId="{1D87C8AC-BFD8-4935-8F86-D08B93B7C256}" destId="{06EA4E2D-0E16-4824-9095-C7E8EFFE41A4}" srcOrd="0" destOrd="0" presId="urn:microsoft.com/office/officeart/2005/8/layout/pList1"/>
    <dgm:cxn modelId="{E9DD039B-CD94-4A7B-8F7E-83F66AAFB855}" type="presParOf" srcId="{936D283E-69E1-4386-9F32-4A4EF6CA8345}" destId="{E37EF7DC-B880-4365-B5DF-E6C527759406}" srcOrd="0" destOrd="0" presId="urn:microsoft.com/office/officeart/2005/8/layout/pList1"/>
    <dgm:cxn modelId="{85ADB853-5CBD-423D-9D86-019EFB9B259A}" type="presParOf" srcId="{E37EF7DC-B880-4365-B5DF-E6C527759406}" destId="{45CA8A42-91B1-488E-8E02-0301E0D24E20}" srcOrd="0" destOrd="0" presId="urn:microsoft.com/office/officeart/2005/8/layout/pList1"/>
    <dgm:cxn modelId="{4B4267EE-D4B9-4074-B93B-E068099F58D1}" type="presParOf" srcId="{E37EF7DC-B880-4365-B5DF-E6C527759406}" destId="{E9D298FB-290F-4FF9-BB5A-A5B1AEBD3B81}" srcOrd="1" destOrd="0" presId="urn:microsoft.com/office/officeart/2005/8/layout/pList1"/>
    <dgm:cxn modelId="{4AF15C63-D3B0-4DFA-B35A-F3684C50F61A}" type="presParOf" srcId="{936D283E-69E1-4386-9F32-4A4EF6CA8345}" destId="{F45B2F9F-77C6-4023-8891-4D84A11F576E}" srcOrd="1" destOrd="0" presId="urn:microsoft.com/office/officeart/2005/8/layout/pList1"/>
    <dgm:cxn modelId="{4390A0B6-06EA-48F4-930D-823B39082738}" type="presParOf" srcId="{936D283E-69E1-4386-9F32-4A4EF6CA8345}" destId="{847509B4-7494-4593-B42A-A86C3F51BE41}" srcOrd="2" destOrd="0" presId="urn:microsoft.com/office/officeart/2005/8/layout/pList1"/>
    <dgm:cxn modelId="{E505C967-C8BC-4ACE-ABD5-8F91A5C57070}" type="presParOf" srcId="{847509B4-7494-4593-B42A-A86C3F51BE41}" destId="{F93AA037-455F-4C8A-AF76-16DC8E0D3725}" srcOrd="0" destOrd="0" presId="urn:microsoft.com/office/officeart/2005/8/layout/pList1"/>
    <dgm:cxn modelId="{32F01B85-D39B-40ED-835D-C58CD8D7221E}" type="presParOf" srcId="{847509B4-7494-4593-B42A-A86C3F51BE41}" destId="{06EA4E2D-0E16-4824-9095-C7E8EFFE41A4}" srcOrd="1" destOrd="0" presId="urn:microsoft.com/office/officeart/2005/8/layout/pList1"/>
    <dgm:cxn modelId="{A70B8281-BDF7-4F3F-AF0B-517734B0B11F}" type="presParOf" srcId="{936D283E-69E1-4386-9F32-4A4EF6CA8345}" destId="{E0D80F21-B6F0-440C-8C30-B6543AFD0850}" srcOrd="3" destOrd="0" presId="urn:microsoft.com/office/officeart/2005/8/layout/pList1"/>
    <dgm:cxn modelId="{7DEFCD1F-86FD-46DA-8135-5BB1232E29AB}" type="presParOf" srcId="{936D283E-69E1-4386-9F32-4A4EF6CA8345}" destId="{7FF73E61-D263-4860-B931-DD0EEFAA0643}" srcOrd="4" destOrd="0" presId="urn:microsoft.com/office/officeart/2005/8/layout/pList1"/>
    <dgm:cxn modelId="{D61D2C71-21A1-4E69-B96A-DDA385DB7C33}" type="presParOf" srcId="{7FF73E61-D263-4860-B931-DD0EEFAA0643}" destId="{853D88FB-183B-4DA7-93C7-21914A3EC83A}" srcOrd="0" destOrd="0" presId="urn:microsoft.com/office/officeart/2005/8/layout/pList1"/>
    <dgm:cxn modelId="{4A9C25BD-D371-4CC1-9F52-A1FC3CC96DF0}" type="presParOf" srcId="{7FF73E61-D263-4860-B931-DD0EEFAA0643}" destId="{76CA75FE-03D2-4D0C-A306-36F8683871DE}" srcOrd="1" destOrd="0" presId="urn:microsoft.com/office/officeart/2005/8/layout/pList1"/>
    <dgm:cxn modelId="{B7EFF5DC-CDB6-4F6E-847E-2C61A0E202FB}" type="presParOf" srcId="{936D283E-69E1-4386-9F32-4A4EF6CA8345}" destId="{0E507555-CD82-4B3C-BDF0-0771F38FF0E3}" srcOrd="5" destOrd="0" presId="urn:microsoft.com/office/officeart/2005/8/layout/pList1"/>
    <dgm:cxn modelId="{D9EA1E10-8ECA-432D-93F8-4676FE7D9BF7}" type="presParOf" srcId="{936D283E-69E1-4386-9F32-4A4EF6CA8345}" destId="{7809F677-25CB-48EA-8903-DE6E273A444C}" srcOrd="6" destOrd="0" presId="urn:microsoft.com/office/officeart/2005/8/layout/pList1"/>
    <dgm:cxn modelId="{87B04C30-4209-4788-96EF-0C79E9537F2B}" type="presParOf" srcId="{7809F677-25CB-48EA-8903-DE6E273A444C}" destId="{045DE789-B551-4A24-AA33-89377CF95B75}" srcOrd="0" destOrd="0" presId="urn:microsoft.com/office/officeart/2005/8/layout/pList1"/>
    <dgm:cxn modelId="{363B5A48-4551-47FC-95B9-FD7317038DB0}" type="presParOf" srcId="{7809F677-25CB-48EA-8903-DE6E273A444C}" destId="{8A84D0AE-CAC0-4D87-AAE8-3B28237C25DE}" srcOrd="1" destOrd="0" presId="urn:microsoft.com/office/officeart/2005/8/layout/pList1"/>
    <dgm:cxn modelId="{FEFA938B-54F1-4BA4-BA15-158146A711E6}" type="presParOf" srcId="{936D283E-69E1-4386-9F32-4A4EF6CA8345}" destId="{23D63FD7-8C82-4AD5-9106-12C5F6265A0F}" srcOrd="7" destOrd="0" presId="urn:microsoft.com/office/officeart/2005/8/layout/pList1"/>
    <dgm:cxn modelId="{4FB9C9EF-2A92-4C1E-BC95-3383DB6FCF2D}" type="presParOf" srcId="{936D283E-69E1-4386-9F32-4A4EF6CA8345}" destId="{1FBA299D-BEBD-47E8-8658-1E714B89522A}" srcOrd="8" destOrd="0" presId="urn:microsoft.com/office/officeart/2005/8/layout/pList1"/>
    <dgm:cxn modelId="{D391162B-192D-44D0-81E2-9D5E9E6637FC}" type="presParOf" srcId="{1FBA299D-BEBD-47E8-8658-1E714B89522A}" destId="{AFE8BB25-1AFD-426D-9DE4-3AC9FC3D0D54}" srcOrd="0" destOrd="0" presId="urn:microsoft.com/office/officeart/2005/8/layout/pList1"/>
    <dgm:cxn modelId="{4B232C43-140B-4D04-BF80-EABC9803EBD7}" type="presParOf" srcId="{1FBA299D-BEBD-47E8-8658-1E714B89522A}" destId="{8EC06A1E-7ACA-4EBA-98A0-B9DC4A270385}" srcOrd="1" destOrd="0" presId="urn:microsoft.com/office/officeart/2005/8/layout/pList1"/>
    <dgm:cxn modelId="{63E6EE93-1EDD-462D-A19C-184E80679963}" type="presParOf" srcId="{936D283E-69E1-4386-9F32-4A4EF6CA8345}" destId="{858F6668-FD73-4279-838F-3C98E76F4FBE}" srcOrd="9" destOrd="0" presId="urn:microsoft.com/office/officeart/2005/8/layout/pList1"/>
    <dgm:cxn modelId="{F5EB170E-42D6-4B01-A5BA-4F329B59054A}" type="presParOf" srcId="{936D283E-69E1-4386-9F32-4A4EF6CA8345}" destId="{B0C57713-72A0-4972-A6B3-284F827B71A1}" srcOrd="10" destOrd="0" presId="urn:microsoft.com/office/officeart/2005/8/layout/pList1"/>
    <dgm:cxn modelId="{2A9F0BBD-481D-4739-A4D9-2F6FFABED6F2}" type="presParOf" srcId="{B0C57713-72A0-4972-A6B3-284F827B71A1}" destId="{BD5895EC-F708-4CF6-86C7-E53DACA28366}" srcOrd="0" destOrd="0" presId="urn:microsoft.com/office/officeart/2005/8/layout/pList1"/>
    <dgm:cxn modelId="{D086FA6B-890B-4F57-973A-904C073032FD}" type="presParOf" srcId="{B0C57713-72A0-4972-A6B3-284F827B71A1}" destId="{525264EA-1A19-43D9-9DDA-CBAA6505AF7E}" srcOrd="1" destOrd="0" presId="urn:microsoft.com/office/officeart/2005/8/layout/pList1"/>
    <dgm:cxn modelId="{42FD9F8A-3B3D-4AFB-B8E7-34B7740F8AB6}" type="presParOf" srcId="{936D283E-69E1-4386-9F32-4A4EF6CA8345}" destId="{034F3359-A9F1-4C62-B282-578844AA043B}" srcOrd="11" destOrd="0" presId="urn:microsoft.com/office/officeart/2005/8/layout/pList1"/>
    <dgm:cxn modelId="{A8017F30-846E-483D-A160-8ED57172AB2D}" type="presParOf" srcId="{936D283E-69E1-4386-9F32-4A4EF6CA8345}" destId="{160E378E-48B5-40B7-961F-97D05F03883E}" srcOrd="12" destOrd="0" presId="urn:microsoft.com/office/officeart/2005/8/layout/pList1"/>
    <dgm:cxn modelId="{F129A612-457E-4712-AAAC-F526B0730DA9}" type="presParOf" srcId="{160E378E-48B5-40B7-961F-97D05F03883E}" destId="{8325BE28-0393-4AF1-99E0-71DB4C9D8A96}" srcOrd="0" destOrd="0" presId="urn:microsoft.com/office/officeart/2005/8/layout/pList1"/>
    <dgm:cxn modelId="{3A6D8D0E-4483-41F7-92F2-08EB939115D4}" type="presParOf" srcId="{160E378E-48B5-40B7-961F-97D05F03883E}" destId="{ED740099-E835-4E30-AAC8-740686935FA6}" srcOrd="1" destOrd="0" presId="urn:microsoft.com/office/officeart/2005/8/layout/pList1"/>
    <dgm:cxn modelId="{304074EE-0AF6-49AD-9B55-8FEDBF33668A}" type="presParOf" srcId="{936D283E-69E1-4386-9F32-4A4EF6CA8345}" destId="{28C6A6E1-7D24-4AB8-9776-FDE3E7A7C6A6}" srcOrd="13" destOrd="0" presId="urn:microsoft.com/office/officeart/2005/8/layout/pList1"/>
    <dgm:cxn modelId="{547C86BD-5D78-43D7-8537-437A28FDD76F}" type="presParOf" srcId="{936D283E-69E1-4386-9F32-4A4EF6CA8345}" destId="{88AEED1F-A916-4CF5-A276-45CA64165DDF}" srcOrd="14" destOrd="0" presId="urn:microsoft.com/office/officeart/2005/8/layout/pList1"/>
    <dgm:cxn modelId="{EDCEE294-EF51-460B-B147-0C79AA4E8ED2}" type="presParOf" srcId="{88AEED1F-A916-4CF5-A276-45CA64165DDF}" destId="{7928A5FB-DB1B-4317-9CDE-78FE50781B73}" srcOrd="0" destOrd="0" presId="urn:microsoft.com/office/officeart/2005/8/layout/pList1"/>
    <dgm:cxn modelId="{37B6E4FD-F0A2-417E-B120-ACD2A20547A7}" type="presParOf" srcId="{88AEED1F-A916-4CF5-A276-45CA64165DDF}" destId="{9D1268C7-0AD9-43F0-B75C-E4AED037F2CD}" srcOrd="1" destOrd="0" presId="urn:microsoft.com/office/officeart/2005/8/layout/p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E9CA5A-502A-41EB-BE44-47C309A83E8D}" type="doc">
      <dgm:prSet loTypeId="urn:microsoft.com/office/officeart/2005/8/layout/default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sr-Latn-BA"/>
        </a:p>
      </dgm:t>
    </dgm:pt>
    <dgm:pt modelId="{DD0B432E-D505-495A-A9EF-439463B6B57B}">
      <dgm:prSet custT="1"/>
      <dgm:spPr/>
      <dgm:t>
        <a:bodyPr/>
        <a:lstStyle/>
        <a:p>
          <a:pPr rtl="0"/>
          <a:r>
            <a:rPr lang="sr-Cyrl-CS" sz="2000" b="1" dirty="0" smtClean="0">
              <a:latin typeface="Arial" pitchFamily="34" charset="0"/>
              <a:cs typeface="Arial" pitchFamily="34" charset="0"/>
            </a:rPr>
            <a:t>1. МЕХАНИЧКИ </a:t>
          </a:r>
          <a:r>
            <a:rPr lang="sr-Cyrl-CS" sz="2000" dirty="0" smtClean="0">
              <a:latin typeface="Arial" pitchFamily="34" charset="0"/>
              <a:cs typeface="Arial" pitchFamily="34" charset="0"/>
            </a:rPr>
            <a:t>- помоћу филтера се уклањају веће честице</a:t>
          </a:r>
          <a:endParaRPr lang="sr-Latn-BA" sz="2000" dirty="0">
            <a:latin typeface="Arial" pitchFamily="34" charset="0"/>
            <a:cs typeface="Arial" pitchFamily="34" charset="0"/>
          </a:endParaRPr>
        </a:p>
      </dgm:t>
    </dgm:pt>
    <dgm:pt modelId="{282B7DD2-3949-4F01-A41C-2F6B1E3DF858}" type="parTrans" cxnId="{FA7FB408-FFE8-48B8-9C80-F2B207198EFF}">
      <dgm:prSet/>
      <dgm:spPr/>
      <dgm:t>
        <a:bodyPr/>
        <a:lstStyle/>
        <a:p>
          <a:endParaRPr lang="sr-Latn-BA"/>
        </a:p>
      </dgm:t>
    </dgm:pt>
    <dgm:pt modelId="{96D219A7-B928-4615-A844-1E06D4063866}" type="sibTrans" cxnId="{FA7FB408-FFE8-48B8-9C80-F2B207198EFF}">
      <dgm:prSet/>
      <dgm:spPr/>
      <dgm:t>
        <a:bodyPr/>
        <a:lstStyle/>
        <a:p>
          <a:endParaRPr lang="sr-Latn-BA"/>
        </a:p>
      </dgm:t>
    </dgm:pt>
    <dgm:pt modelId="{CA57FD64-CC2F-4E5A-A733-176654313414}">
      <dgm:prSet custT="1"/>
      <dgm:spPr/>
      <dgm:t>
        <a:bodyPr/>
        <a:lstStyle/>
        <a:p>
          <a:pPr rtl="0"/>
          <a:r>
            <a:rPr lang="sr-Cyrl-CS" sz="2000" b="1" dirty="0" smtClean="0">
              <a:latin typeface="Arial" pitchFamily="34" charset="0"/>
              <a:cs typeface="Arial" pitchFamily="34" charset="0"/>
            </a:rPr>
            <a:t>2. БИОЛОШКИ </a:t>
          </a:r>
          <a:r>
            <a:rPr lang="sr-Cyrl-CS" sz="2000" dirty="0" smtClean="0">
              <a:latin typeface="Arial" pitchFamily="34" charset="0"/>
              <a:cs typeface="Arial" pitchFamily="34" charset="0"/>
            </a:rPr>
            <a:t>- додатком бактерија које разграђују органске остатке</a:t>
          </a:r>
          <a:endParaRPr lang="sr-Latn-BA" sz="2000" dirty="0">
            <a:latin typeface="Arial" pitchFamily="34" charset="0"/>
            <a:cs typeface="Arial" pitchFamily="34" charset="0"/>
          </a:endParaRPr>
        </a:p>
      </dgm:t>
    </dgm:pt>
    <dgm:pt modelId="{73B8F426-E58F-40E3-9DC0-5C234F0FDA55}" type="parTrans" cxnId="{115263B9-5EBB-4A9D-906B-FD8EDA332043}">
      <dgm:prSet/>
      <dgm:spPr/>
      <dgm:t>
        <a:bodyPr/>
        <a:lstStyle/>
        <a:p>
          <a:endParaRPr lang="sr-Latn-BA"/>
        </a:p>
      </dgm:t>
    </dgm:pt>
    <dgm:pt modelId="{2E85569B-606D-484E-A784-F767190DCD83}" type="sibTrans" cxnId="{115263B9-5EBB-4A9D-906B-FD8EDA332043}">
      <dgm:prSet/>
      <dgm:spPr/>
      <dgm:t>
        <a:bodyPr/>
        <a:lstStyle/>
        <a:p>
          <a:endParaRPr lang="sr-Latn-BA"/>
        </a:p>
      </dgm:t>
    </dgm:pt>
    <dgm:pt modelId="{24803160-6AD2-46C6-A635-F53878F2C6E9}">
      <dgm:prSet custT="1"/>
      <dgm:spPr/>
      <dgm:t>
        <a:bodyPr/>
        <a:lstStyle/>
        <a:p>
          <a:pPr rtl="0"/>
          <a:r>
            <a:rPr lang="sr-Cyrl-CS" sz="2000" b="1" dirty="0" smtClean="0">
              <a:latin typeface="Arial" pitchFamily="34" charset="0"/>
              <a:cs typeface="Arial" pitchFamily="34" charset="0"/>
            </a:rPr>
            <a:t>3. ХЕМИЈСКИ </a:t>
          </a:r>
          <a:r>
            <a:rPr lang="sr-Cyrl-CS" sz="2000" dirty="0" smtClean="0">
              <a:latin typeface="Arial" pitchFamily="34" charset="0"/>
              <a:cs typeface="Arial" pitchFamily="34" charset="0"/>
            </a:rPr>
            <a:t>- додатком хемикалија које уклањају бактерије и друге штетне твари</a:t>
          </a:r>
          <a:endParaRPr lang="sr-Latn-BA" sz="2000" dirty="0">
            <a:latin typeface="Arial" pitchFamily="34" charset="0"/>
            <a:cs typeface="Arial" pitchFamily="34" charset="0"/>
          </a:endParaRPr>
        </a:p>
      </dgm:t>
    </dgm:pt>
    <dgm:pt modelId="{7BBBBD05-AE38-4D3F-A956-022ABA7B6539}" type="parTrans" cxnId="{5C0687F2-AC55-483A-B4C5-5D27883F28F9}">
      <dgm:prSet/>
      <dgm:spPr/>
      <dgm:t>
        <a:bodyPr/>
        <a:lstStyle/>
        <a:p>
          <a:endParaRPr lang="sr-Latn-BA"/>
        </a:p>
      </dgm:t>
    </dgm:pt>
    <dgm:pt modelId="{B3D7D632-70B0-4300-9015-33533F6EC78F}" type="sibTrans" cxnId="{5C0687F2-AC55-483A-B4C5-5D27883F28F9}">
      <dgm:prSet/>
      <dgm:spPr/>
      <dgm:t>
        <a:bodyPr/>
        <a:lstStyle/>
        <a:p>
          <a:endParaRPr lang="sr-Latn-BA"/>
        </a:p>
      </dgm:t>
    </dgm:pt>
    <dgm:pt modelId="{F34B4ECE-8DF1-4123-B1C3-AFF43DD57115}" type="pres">
      <dgm:prSet presAssocID="{4DE9CA5A-502A-41EB-BE44-47C309A83E8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BA"/>
        </a:p>
      </dgm:t>
    </dgm:pt>
    <dgm:pt modelId="{7304C4E2-8764-4F5D-8F3A-F9FE25BF2DEC}" type="pres">
      <dgm:prSet presAssocID="{DD0B432E-D505-495A-A9EF-439463B6B57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EB544179-B2AB-462B-8ED7-306BD39B26D4}" type="pres">
      <dgm:prSet presAssocID="{96D219A7-B928-4615-A844-1E06D4063866}" presName="sibTrans" presStyleCnt="0"/>
      <dgm:spPr/>
    </dgm:pt>
    <dgm:pt modelId="{CF926AB5-DE3F-4EEE-989F-F9768A5B9112}" type="pres">
      <dgm:prSet presAssocID="{CA57FD64-CC2F-4E5A-A733-17665431341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F7913976-6680-4B51-954A-C5D819C1C8A4}" type="pres">
      <dgm:prSet presAssocID="{2E85569B-606D-484E-A784-F767190DCD83}" presName="sibTrans" presStyleCnt="0"/>
      <dgm:spPr/>
    </dgm:pt>
    <dgm:pt modelId="{9AF5263D-8E7C-4D04-A75B-DEF6482E3E8E}" type="pres">
      <dgm:prSet presAssocID="{24803160-6AD2-46C6-A635-F53878F2C6E9}" presName="node" presStyleLbl="node1" presStyleIdx="2" presStyleCnt="3" custScaleX="94815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</dgm:ptLst>
  <dgm:cxnLst>
    <dgm:cxn modelId="{FA7FB408-FFE8-48B8-9C80-F2B207198EFF}" srcId="{4DE9CA5A-502A-41EB-BE44-47C309A83E8D}" destId="{DD0B432E-D505-495A-A9EF-439463B6B57B}" srcOrd="0" destOrd="0" parTransId="{282B7DD2-3949-4F01-A41C-2F6B1E3DF858}" sibTransId="{96D219A7-B928-4615-A844-1E06D4063866}"/>
    <dgm:cxn modelId="{115263B9-5EBB-4A9D-906B-FD8EDA332043}" srcId="{4DE9CA5A-502A-41EB-BE44-47C309A83E8D}" destId="{CA57FD64-CC2F-4E5A-A733-176654313414}" srcOrd="1" destOrd="0" parTransId="{73B8F426-E58F-40E3-9DC0-5C234F0FDA55}" sibTransId="{2E85569B-606D-484E-A784-F767190DCD83}"/>
    <dgm:cxn modelId="{CF4738EC-ECD4-4F70-956B-E6232304E2C6}" type="presOf" srcId="{CA57FD64-CC2F-4E5A-A733-176654313414}" destId="{CF926AB5-DE3F-4EEE-989F-F9768A5B9112}" srcOrd="0" destOrd="0" presId="urn:microsoft.com/office/officeart/2005/8/layout/default"/>
    <dgm:cxn modelId="{78A6CC18-A7A5-4705-88A0-86B3EAF580A1}" type="presOf" srcId="{DD0B432E-D505-495A-A9EF-439463B6B57B}" destId="{7304C4E2-8764-4F5D-8F3A-F9FE25BF2DEC}" srcOrd="0" destOrd="0" presId="urn:microsoft.com/office/officeart/2005/8/layout/default"/>
    <dgm:cxn modelId="{5C0687F2-AC55-483A-B4C5-5D27883F28F9}" srcId="{4DE9CA5A-502A-41EB-BE44-47C309A83E8D}" destId="{24803160-6AD2-46C6-A635-F53878F2C6E9}" srcOrd="2" destOrd="0" parTransId="{7BBBBD05-AE38-4D3F-A956-022ABA7B6539}" sibTransId="{B3D7D632-70B0-4300-9015-33533F6EC78F}"/>
    <dgm:cxn modelId="{0C3A1F58-246F-452A-A401-FAEBA797216F}" type="presOf" srcId="{24803160-6AD2-46C6-A635-F53878F2C6E9}" destId="{9AF5263D-8E7C-4D04-A75B-DEF6482E3E8E}" srcOrd="0" destOrd="0" presId="urn:microsoft.com/office/officeart/2005/8/layout/default"/>
    <dgm:cxn modelId="{29CD4815-26A1-4083-9BE1-C4AC2CF0AA2C}" type="presOf" srcId="{4DE9CA5A-502A-41EB-BE44-47C309A83E8D}" destId="{F34B4ECE-8DF1-4123-B1C3-AFF43DD57115}" srcOrd="0" destOrd="0" presId="urn:microsoft.com/office/officeart/2005/8/layout/default"/>
    <dgm:cxn modelId="{961C4A18-6F0C-41BD-AD0D-BE67DF105474}" type="presParOf" srcId="{F34B4ECE-8DF1-4123-B1C3-AFF43DD57115}" destId="{7304C4E2-8764-4F5D-8F3A-F9FE25BF2DEC}" srcOrd="0" destOrd="0" presId="urn:microsoft.com/office/officeart/2005/8/layout/default"/>
    <dgm:cxn modelId="{973D32CE-A67A-4765-900B-E11A2299C70B}" type="presParOf" srcId="{F34B4ECE-8DF1-4123-B1C3-AFF43DD57115}" destId="{EB544179-B2AB-462B-8ED7-306BD39B26D4}" srcOrd="1" destOrd="0" presId="urn:microsoft.com/office/officeart/2005/8/layout/default"/>
    <dgm:cxn modelId="{E8FD6088-796B-4E27-9670-23A173DCDB97}" type="presParOf" srcId="{F34B4ECE-8DF1-4123-B1C3-AFF43DD57115}" destId="{CF926AB5-DE3F-4EEE-989F-F9768A5B9112}" srcOrd="2" destOrd="0" presId="urn:microsoft.com/office/officeart/2005/8/layout/default"/>
    <dgm:cxn modelId="{C56C11A2-6E07-493F-8B77-FF65FBDCE0A1}" type="presParOf" srcId="{F34B4ECE-8DF1-4123-B1C3-AFF43DD57115}" destId="{F7913976-6680-4B51-954A-C5D819C1C8A4}" srcOrd="3" destOrd="0" presId="urn:microsoft.com/office/officeart/2005/8/layout/default"/>
    <dgm:cxn modelId="{0E3C576B-24A8-459A-9BAF-C57BBD4EC7C5}" type="presParOf" srcId="{F34B4ECE-8DF1-4123-B1C3-AFF43DD57115}" destId="{9AF5263D-8E7C-4D04-A75B-DEF6482E3E8E}" srcOrd="4" destOrd="0" presId="urn:microsoft.com/office/officeart/2005/8/layout/default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52EF17-2F54-4B15-AA09-68FE23DDB165}" type="doc">
      <dgm:prSet loTypeId="urn:microsoft.com/office/officeart/2005/8/layout/pList1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sr-Latn-BA"/>
        </a:p>
      </dgm:t>
    </dgm:pt>
    <dgm:pt modelId="{C4B2F237-51D3-4CFF-9CDF-15F114A2A68A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Индустрија </a:t>
          </a:r>
          <a:endParaRPr lang="ru-RU" sz="1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7286D4C-7ACC-4FAB-9B08-1EEB6FE5D596}" type="parTrans" cxnId="{A4BC03E9-A4DE-49EF-8DEC-4AC17A5CE493}">
      <dgm:prSet/>
      <dgm:spPr/>
      <dgm:t>
        <a:bodyPr/>
        <a:lstStyle/>
        <a:p>
          <a:endParaRPr lang="sr-Latn-BA"/>
        </a:p>
      </dgm:t>
    </dgm:pt>
    <dgm:pt modelId="{BD653CAA-B03E-4243-A818-3DB0CC23C3CC}" type="sibTrans" cxnId="{A4BC03E9-A4DE-49EF-8DEC-4AC17A5CE493}">
      <dgm:prSet/>
      <dgm:spPr/>
      <dgm:t>
        <a:bodyPr/>
        <a:lstStyle/>
        <a:p>
          <a:endParaRPr lang="sr-Latn-BA"/>
        </a:p>
      </dgm:t>
    </dgm:pt>
    <dgm:pt modelId="{E7E284E1-C00A-4D9D-94F6-F5E2B67ACDF8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Постројења за добивање енергије </a:t>
          </a:r>
          <a:endParaRPr lang="ru-RU" sz="1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061E706A-88DC-41DC-BC7B-142337F6941B}" type="parTrans" cxnId="{FA6DD389-FE65-42BF-9BD3-D530C774E4E7}">
      <dgm:prSet/>
      <dgm:spPr/>
      <dgm:t>
        <a:bodyPr/>
        <a:lstStyle/>
        <a:p>
          <a:endParaRPr lang="sr-Latn-BA"/>
        </a:p>
      </dgm:t>
    </dgm:pt>
    <dgm:pt modelId="{BA46CB21-F6F6-430E-8CE2-E46E7F126180}" type="sibTrans" cxnId="{FA6DD389-FE65-42BF-9BD3-D530C774E4E7}">
      <dgm:prSet/>
      <dgm:spPr/>
      <dgm:t>
        <a:bodyPr/>
        <a:lstStyle/>
        <a:p>
          <a:endParaRPr lang="sr-Latn-BA"/>
        </a:p>
      </dgm:t>
    </dgm:pt>
    <dgm:pt modelId="{096BDD8A-DDF8-4F0D-BC07-46EAC5EFB741}">
      <dgm:prSet custT="1"/>
      <dgm:spPr/>
      <dgm:t>
        <a:bodyPr/>
        <a:lstStyle/>
        <a:p>
          <a:pPr rtl="0"/>
          <a:r>
            <a:rPr lang="ru-RU" sz="180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Спаљивање </a:t>
          </a:r>
          <a:r>
            <a: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раслиња на пољопривредним површинама</a:t>
          </a:r>
          <a:endParaRPr lang="ru-RU" sz="1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EB70057-5801-4F4C-AE7A-F29A7336A15C}" type="parTrans" cxnId="{EE85B5D9-9752-43E9-BA7E-D14ADE4F74F4}">
      <dgm:prSet/>
      <dgm:spPr/>
      <dgm:t>
        <a:bodyPr/>
        <a:lstStyle/>
        <a:p>
          <a:endParaRPr lang="sr-Latn-BA"/>
        </a:p>
      </dgm:t>
    </dgm:pt>
    <dgm:pt modelId="{F10FE80C-DA8B-4085-BC24-99FA0ECDBEF0}" type="sibTrans" cxnId="{EE85B5D9-9752-43E9-BA7E-D14ADE4F74F4}">
      <dgm:prSet/>
      <dgm:spPr/>
      <dgm:t>
        <a:bodyPr/>
        <a:lstStyle/>
        <a:p>
          <a:endParaRPr lang="sr-Latn-BA"/>
        </a:p>
      </dgm:t>
    </dgm:pt>
    <dgm:pt modelId="{CF32964F-7C2E-49FB-B2FB-F5879AEFD320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Саобраћај</a:t>
          </a:r>
          <a:endParaRPr lang="ru-RU" sz="1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CEF08EB9-25F4-49C0-886C-C96F1CD1255E}" type="parTrans" cxnId="{7B102130-F01B-41CF-B889-F37DDDD5D2DD}">
      <dgm:prSet/>
      <dgm:spPr/>
      <dgm:t>
        <a:bodyPr/>
        <a:lstStyle/>
        <a:p>
          <a:endParaRPr lang="sr-Latn-BA"/>
        </a:p>
      </dgm:t>
    </dgm:pt>
    <dgm:pt modelId="{F6BD38CA-F2E8-4527-87E7-D6E64762B94F}" type="sibTrans" cxnId="{7B102130-F01B-41CF-B889-F37DDDD5D2DD}">
      <dgm:prSet/>
      <dgm:spPr/>
      <dgm:t>
        <a:bodyPr/>
        <a:lstStyle/>
        <a:p>
          <a:endParaRPr lang="sr-Latn-BA"/>
        </a:p>
      </dgm:t>
    </dgm:pt>
    <dgm:pt modelId="{9326DE70-6116-403E-8DC4-2AFFCBB9E682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Топлане</a:t>
          </a:r>
          <a:endParaRPr lang="ru-RU" sz="1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031D4C35-305E-4D72-B39D-4BAE87546C0B}" type="parTrans" cxnId="{3E9050D6-0ABA-40BA-B4FB-80381DEB1654}">
      <dgm:prSet/>
      <dgm:spPr/>
      <dgm:t>
        <a:bodyPr/>
        <a:lstStyle/>
        <a:p>
          <a:endParaRPr lang="sr-Latn-BA"/>
        </a:p>
      </dgm:t>
    </dgm:pt>
    <dgm:pt modelId="{8D19B0F2-F631-483E-8FF5-799010B84DE3}" type="sibTrans" cxnId="{3E9050D6-0ABA-40BA-B4FB-80381DEB1654}">
      <dgm:prSet/>
      <dgm:spPr/>
      <dgm:t>
        <a:bodyPr/>
        <a:lstStyle/>
        <a:p>
          <a:endParaRPr lang="sr-Latn-BA"/>
        </a:p>
      </dgm:t>
    </dgm:pt>
    <dgm:pt modelId="{68DE9B08-FD62-4966-B473-E6FB85F6D417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Спаљивање разноврсног отпада</a:t>
          </a:r>
          <a:endParaRPr lang="ru-RU" sz="1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53BCE1D-98AF-47F9-A7EB-512B535C982E}" type="parTrans" cxnId="{8E46C853-0783-4F63-849A-F6A9C6D49E87}">
      <dgm:prSet/>
      <dgm:spPr/>
      <dgm:t>
        <a:bodyPr/>
        <a:lstStyle/>
        <a:p>
          <a:endParaRPr lang="sr-Latn-BA"/>
        </a:p>
      </dgm:t>
    </dgm:pt>
    <dgm:pt modelId="{F70F34DB-4F19-4AF5-880D-47B1A1A8D1CF}" type="sibTrans" cxnId="{8E46C853-0783-4F63-849A-F6A9C6D49E87}">
      <dgm:prSet/>
      <dgm:spPr/>
      <dgm:t>
        <a:bodyPr/>
        <a:lstStyle/>
        <a:p>
          <a:endParaRPr lang="sr-Latn-BA"/>
        </a:p>
      </dgm:t>
    </dgm:pt>
    <dgm:pt modelId="{3B21557D-B09F-436C-A602-7D9E1EBF4AC9}" type="pres">
      <dgm:prSet presAssocID="{6A52EF17-2F54-4B15-AA09-68FE23DDB1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BA"/>
        </a:p>
      </dgm:t>
    </dgm:pt>
    <dgm:pt modelId="{910E8B31-8631-48CD-A849-BA947382795A}" type="pres">
      <dgm:prSet presAssocID="{C4B2F237-51D3-4CFF-9CDF-15F114A2A68A}" presName="compNode" presStyleCnt="0"/>
      <dgm:spPr/>
      <dgm:t>
        <a:bodyPr/>
        <a:lstStyle/>
        <a:p>
          <a:endParaRPr lang="sr-Latn-BA"/>
        </a:p>
      </dgm:t>
    </dgm:pt>
    <dgm:pt modelId="{C5DFC5DF-27D9-4438-94B4-ED37777BE045}" type="pres">
      <dgm:prSet presAssocID="{C4B2F237-51D3-4CFF-9CDF-15F114A2A68A}" presName="pictRect" presStyleLbl="nod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sr-Latn-BA"/>
        </a:p>
      </dgm:t>
    </dgm:pt>
    <dgm:pt modelId="{944680D0-7527-42DE-AEBE-691C283CD547}" type="pres">
      <dgm:prSet presAssocID="{C4B2F237-51D3-4CFF-9CDF-15F114A2A68A}" presName="textRect" presStyleLbl="revTx" presStyleIdx="0" presStyleCnt="6" custLinFactNeighborY="2106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A684B326-0B8C-4EF1-A3D9-BCEC4858EF0E}" type="pres">
      <dgm:prSet presAssocID="{BD653CAA-B03E-4243-A818-3DB0CC23C3CC}" presName="sibTrans" presStyleLbl="sibTrans2D1" presStyleIdx="0" presStyleCnt="0"/>
      <dgm:spPr/>
      <dgm:t>
        <a:bodyPr/>
        <a:lstStyle/>
        <a:p>
          <a:endParaRPr lang="sr-Latn-BA"/>
        </a:p>
      </dgm:t>
    </dgm:pt>
    <dgm:pt modelId="{E8DAA625-9F7B-44C3-A361-2FC91C488262}" type="pres">
      <dgm:prSet presAssocID="{CF32964F-7C2E-49FB-B2FB-F5879AEFD320}" presName="compNode" presStyleCnt="0"/>
      <dgm:spPr/>
    </dgm:pt>
    <dgm:pt modelId="{3B125149-261C-4951-9EDB-64A69A270EEC}" type="pres">
      <dgm:prSet presAssocID="{CF32964F-7C2E-49FB-B2FB-F5879AEFD320}" presName="pictRect" presStyleLbl="node1" presStyleIdx="1" presStyleCnt="6" custLinFactNeighborX="-197" custLinFactNeighborY="-246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sr-Latn-BA"/>
        </a:p>
      </dgm:t>
    </dgm:pt>
    <dgm:pt modelId="{229EBB97-B9A4-44B3-B7A8-D9160584B533}" type="pres">
      <dgm:prSet presAssocID="{CF32964F-7C2E-49FB-B2FB-F5879AEFD320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36295075-C3A9-4E51-A48C-047310AEC6F2}" type="pres">
      <dgm:prSet presAssocID="{F6BD38CA-F2E8-4527-87E7-D6E64762B94F}" presName="sibTrans" presStyleLbl="sibTrans2D1" presStyleIdx="0" presStyleCnt="0"/>
      <dgm:spPr/>
      <dgm:t>
        <a:bodyPr/>
        <a:lstStyle/>
        <a:p>
          <a:endParaRPr lang="sr-Latn-BA"/>
        </a:p>
      </dgm:t>
    </dgm:pt>
    <dgm:pt modelId="{F78ABB59-8F25-4C3D-AD79-29DEE1E56C8E}" type="pres">
      <dgm:prSet presAssocID="{E7E284E1-C00A-4D9D-94F6-F5E2B67ACDF8}" presName="compNode" presStyleCnt="0"/>
      <dgm:spPr/>
      <dgm:t>
        <a:bodyPr/>
        <a:lstStyle/>
        <a:p>
          <a:endParaRPr lang="sr-Latn-BA"/>
        </a:p>
      </dgm:t>
    </dgm:pt>
    <dgm:pt modelId="{A045C94A-3401-488E-B42F-ECFC94631F83}" type="pres">
      <dgm:prSet presAssocID="{E7E284E1-C00A-4D9D-94F6-F5E2B67ACDF8}" presName="pictRect" presStyleLbl="node1" presStyleIdx="2" presStyleCnt="6" custLinFactNeighborX="-182" custLinFactNeighborY="-246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sr-Latn-BA"/>
        </a:p>
      </dgm:t>
    </dgm:pt>
    <dgm:pt modelId="{117AADF4-2188-41E6-9CBA-1969A6BCC724}" type="pres">
      <dgm:prSet presAssocID="{E7E284E1-C00A-4D9D-94F6-F5E2B67ACDF8}" presName="textRec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E35B6109-057B-4361-8C66-8C26EF1CD498}" type="pres">
      <dgm:prSet presAssocID="{BA46CB21-F6F6-430E-8CE2-E46E7F126180}" presName="sibTrans" presStyleLbl="sibTrans2D1" presStyleIdx="0" presStyleCnt="0"/>
      <dgm:spPr/>
      <dgm:t>
        <a:bodyPr/>
        <a:lstStyle/>
        <a:p>
          <a:endParaRPr lang="sr-Latn-BA"/>
        </a:p>
      </dgm:t>
    </dgm:pt>
    <dgm:pt modelId="{6B66FA64-7790-4BD6-B72A-C21FD564C8D5}" type="pres">
      <dgm:prSet presAssocID="{096BDD8A-DDF8-4F0D-BC07-46EAC5EFB741}" presName="compNode" presStyleCnt="0"/>
      <dgm:spPr/>
      <dgm:t>
        <a:bodyPr/>
        <a:lstStyle/>
        <a:p>
          <a:endParaRPr lang="sr-Latn-BA"/>
        </a:p>
      </dgm:t>
    </dgm:pt>
    <dgm:pt modelId="{B5D3E16E-BF93-46CB-9E54-55D3147B8824}" type="pres">
      <dgm:prSet presAssocID="{096BDD8A-DDF8-4F0D-BC07-46EAC5EFB741}" presName="pictRect" presStyleLbl="node1" presStyleIdx="3" presStyleCnt="6" custLinFactNeighborX="-1621" custLinFactNeighborY="-113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sr-Latn-BA"/>
        </a:p>
      </dgm:t>
    </dgm:pt>
    <dgm:pt modelId="{76A1042F-CFAC-4333-9E79-8229DF0D4621}" type="pres">
      <dgm:prSet presAssocID="{096BDD8A-DDF8-4F0D-BC07-46EAC5EFB741}" presName="textRect" presStyleLbl="revTx" presStyleIdx="3" presStyleCnt="6" custScaleX="125849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7DE6A82F-1775-429A-8469-E0CB78C7510E}" type="pres">
      <dgm:prSet presAssocID="{F10FE80C-DA8B-4085-BC24-99FA0ECDBEF0}" presName="sibTrans" presStyleLbl="sibTrans2D1" presStyleIdx="0" presStyleCnt="0"/>
      <dgm:spPr/>
      <dgm:t>
        <a:bodyPr/>
        <a:lstStyle/>
        <a:p>
          <a:endParaRPr lang="sr-Latn-BA"/>
        </a:p>
      </dgm:t>
    </dgm:pt>
    <dgm:pt modelId="{A32924E8-D774-41A3-BE02-2351CB443020}" type="pres">
      <dgm:prSet presAssocID="{68DE9B08-FD62-4966-B473-E6FB85F6D417}" presName="compNode" presStyleCnt="0"/>
      <dgm:spPr/>
    </dgm:pt>
    <dgm:pt modelId="{20F12940-8078-45D1-A570-8C6829AD740F}" type="pres">
      <dgm:prSet presAssocID="{68DE9B08-FD62-4966-B473-E6FB85F6D417}" presName="pictRect" presStyleLbl="nod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sr-Latn-BA"/>
        </a:p>
      </dgm:t>
    </dgm:pt>
    <dgm:pt modelId="{1DD9155E-65F5-4592-834E-FFA9ABA69A98}" type="pres">
      <dgm:prSet presAssocID="{68DE9B08-FD62-4966-B473-E6FB85F6D417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BF87E03E-4596-4375-A3BF-D0A06D778651}" type="pres">
      <dgm:prSet presAssocID="{F70F34DB-4F19-4AF5-880D-47B1A1A8D1CF}" presName="sibTrans" presStyleLbl="sibTrans2D1" presStyleIdx="0" presStyleCnt="0"/>
      <dgm:spPr/>
      <dgm:t>
        <a:bodyPr/>
        <a:lstStyle/>
        <a:p>
          <a:endParaRPr lang="sr-Latn-BA"/>
        </a:p>
      </dgm:t>
    </dgm:pt>
    <dgm:pt modelId="{16434BD3-5AB5-4B3A-BE0A-0465D5220C67}" type="pres">
      <dgm:prSet presAssocID="{9326DE70-6116-403E-8DC4-2AFFCBB9E682}" presName="compNode" presStyleCnt="0"/>
      <dgm:spPr/>
    </dgm:pt>
    <dgm:pt modelId="{A2538EFC-4EFC-49DA-90CA-7BA4F9000FB3}" type="pres">
      <dgm:prSet presAssocID="{9326DE70-6116-403E-8DC4-2AFFCBB9E682}" presName="pictRect" presStyleLbl="nod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sr-Latn-BA"/>
        </a:p>
      </dgm:t>
    </dgm:pt>
    <dgm:pt modelId="{E0433FA2-70F2-4C28-BAE4-F0DE778740E1}" type="pres">
      <dgm:prSet presAssocID="{9326DE70-6116-403E-8DC4-2AFFCBB9E682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</dgm:ptLst>
  <dgm:cxnLst>
    <dgm:cxn modelId="{5DA67B26-8B0E-472F-9C03-7E543E97FD31}" type="presOf" srcId="{F6BD38CA-F2E8-4527-87E7-D6E64762B94F}" destId="{36295075-C3A9-4E51-A48C-047310AEC6F2}" srcOrd="0" destOrd="0" presId="urn:microsoft.com/office/officeart/2005/8/layout/pList1"/>
    <dgm:cxn modelId="{3E9050D6-0ABA-40BA-B4FB-80381DEB1654}" srcId="{6A52EF17-2F54-4B15-AA09-68FE23DDB165}" destId="{9326DE70-6116-403E-8DC4-2AFFCBB9E682}" srcOrd="5" destOrd="0" parTransId="{031D4C35-305E-4D72-B39D-4BAE87546C0B}" sibTransId="{8D19B0F2-F631-483E-8FF5-799010B84DE3}"/>
    <dgm:cxn modelId="{1FABF9B1-CA8B-48D7-86D0-D36A387C5384}" type="presOf" srcId="{BD653CAA-B03E-4243-A818-3DB0CC23C3CC}" destId="{A684B326-0B8C-4EF1-A3D9-BCEC4858EF0E}" srcOrd="0" destOrd="0" presId="urn:microsoft.com/office/officeart/2005/8/layout/pList1"/>
    <dgm:cxn modelId="{FA6DD389-FE65-42BF-9BD3-D530C774E4E7}" srcId="{6A52EF17-2F54-4B15-AA09-68FE23DDB165}" destId="{E7E284E1-C00A-4D9D-94F6-F5E2B67ACDF8}" srcOrd="2" destOrd="0" parTransId="{061E706A-88DC-41DC-BC7B-142337F6941B}" sibTransId="{BA46CB21-F6F6-430E-8CE2-E46E7F126180}"/>
    <dgm:cxn modelId="{7B102130-F01B-41CF-B889-F37DDDD5D2DD}" srcId="{6A52EF17-2F54-4B15-AA09-68FE23DDB165}" destId="{CF32964F-7C2E-49FB-B2FB-F5879AEFD320}" srcOrd="1" destOrd="0" parTransId="{CEF08EB9-25F4-49C0-886C-C96F1CD1255E}" sibTransId="{F6BD38CA-F2E8-4527-87E7-D6E64762B94F}"/>
    <dgm:cxn modelId="{6E268841-3D00-4ECD-BCBE-36EC4B4D8AB5}" type="presOf" srcId="{C4B2F237-51D3-4CFF-9CDF-15F114A2A68A}" destId="{944680D0-7527-42DE-AEBE-691C283CD547}" srcOrd="0" destOrd="0" presId="urn:microsoft.com/office/officeart/2005/8/layout/pList1"/>
    <dgm:cxn modelId="{F7DF21D2-F3B9-4FEE-8FA6-3495F8D798DB}" type="presOf" srcId="{CF32964F-7C2E-49FB-B2FB-F5879AEFD320}" destId="{229EBB97-B9A4-44B3-B7A8-D9160584B533}" srcOrd="0" destOrd="0" presId="urn:microsoft.com/office/officeart/2005/8/layout/pList1"/>
    <dgm:cxn modelId="{47F2A186-99D6-42A9-92D0-752C59E42D06}" type="presOf" srcId="{096BDD8A-DDF8-4F0D-BC07-46EAC5EFB741}" destId="{76A1042F-CFAC-4333-9E79-8229DF0D4621}" srcOrd="0" destOrd="0" presId="urn:microsoft.com/office/officeart/2005/8/layout/pList1"/>
    <dgm:cxn modelId="{5EEEF4C7-4205-4645-82FF-67F5A652C08A}" type="presOf" srcId="{F10FE80C-DA8B-4085-BC24-99FA0ECDBEF0}" destId="{7DE6A82F-1775-429A-8469-E0CB78C7510E}" srcOrd="0" destOrd="0" presId="urn:microsoft.com/office/officeart/2005/8/layout/pList1"/>
    <dgm:cxn modelId="{1A0166D1-9C0D-44E1-A732-EA6568CB59B7}" type="presOf" srcId="{9326DE70-6116-403E-8DC4-2AFFCBB9E682}" destId="{E0433FA2-70F2-4C28-BAE4-F0DE778740E1}" srcOrd="0" destOrd="0" presId="urn:microsoft.com/office/officeart/2005/8/layout/pList1"/>
    <dgm:cxn modelId="{42CDFC39-9A8A-4B37-BA96-DC49FAE31F82}" type="presOf" srcId="{E7E284E1-C00A-4D9D-94F6-F5E2B67ACDF8}" destId="{117AADF4-2188-41E6-9CBA-1969A6BCC724}" srcOrd="0" destOrd="0" presId="urn:microsoft.com/office/officeart/2005/8/layout/pList1"/>
    <dgm:cxn modelId="{EE85B5D9-9752-43E9-BA7E-D14ADE4F74F4}" srcId="{6A52EF17-2F54-4B15-AA09-68FE23DDB165}" destId="{096BDD8A-DDF8-4F0D-BC07-46EAC5EFB741}" srcOrd="3" destOrd="0" parTransId="{9EB70057-5801-4F4C-AE7A-F29A7336A15C}" sibTransId="{F10FE80C-DA8B-4085-BC24-99FA0ECDBEF0}"/>
    <dgm:cxn modelId="{3458219D-3F86-452A-8878-32DBE3CF1388}" type="presOf" srcId="{68DE9B08-FD62-4966-B473-E6FB85F6D417}" destId="{1DD9155E-65F5-4592-834E-FFA9ABA69A98}" srcOrd="0" destOrd="0" presId="urn:microsoft.com/office/officeart/2005/8/layout/pList1"/>
    <dgm:cxn modelId="{735032E7-341E-4A7B-BD15-C33AFEA865FE}" type="presOf" srcId="{F70F34DB-4F19-4AF5-880D-47B1A1A8D1CF}" destId="{BF87E03E-4596-4375-A3BF-D0A06D778651}" srcOrd="0" destOrd="0" presId="urn:microsoft.com/office/officeart/2005/8/layout/pList1"/>
    <dgm:cxn modelId="{BAFB8F09-C78E-481A-A681-0FD79DE3BB97}" type="presOf" srcId="{BA46CB21-F6F6-430E-8CE2-E46E7F126180}" destId="{E35B6109-057B-4361-8C66-8C26EF1CD498}" srcOrd="0" destOrd="0" presId="urn:microsoft.com/office/officeart/2005/8/layout/pList1"/>
    <dgm:cxn modelId="{A6C928D2-706A-4661-A831-3122C6A4B6B7}" type="presOf" srcId="{6A52EF17-2F54-4B15-AA09-68FE23DDB165}" destId="{3B21557D-B09F-436C-A602-7D9E1EBF4AC9}" srcOrd="0" destOrd="0" presId="urn:microsoft.com/office/officeart/2005/8/layout/pList1"/>
    <dgm:cxn modelId="{A4BC03E9-A4DE-49EF-8DEC-4AC17A5CE493}" srcId="{6A52EF17-2F54-4B15-AA09-68FE23DDB165}" destId="{C4B2F237-51D3-4CFF-9CDF-15F114A2A68A}" srcOrd="0" destOrd="0" parTransId="{F7286D4C-7ACC-4FAB-9B08-1EEB6FE5D596}" sibTransId="{BD653CAA-B03E-4243-A818-3DB0CC23C3CC}"/>
    <dgm:cxn modelId="{8E46C853-0783-4F63-849A-F6A9C6D49E87}" srcId="{6A52EF17-2F54-4B15-AA09-68FE23DDB165}" destId="{68DE9B08-FD62-4966-B473-E6FB85F6D417}" srcOrd="4" destOrd="0" parTransId="{253BCE1D-98AF-47F9-A7EB-512B535C982E}" sibTransId="{F70F34DB-4F19-4AF5-880D-47B1A1A8D1CF}"/>
    <dgm:cxn modelId="{F92CF55D-1150-491A-845A-28E1A59A1D04}" type="presParOf" srcId="{3B21557D-B09F-436C-A602-7D9E1EBF4AC9}" destId="{910E8B31-8631-48CD-A849-BA947382795A}" srcOrd="0" destOrd="0" presId="urn:microsoft.com/office/officeart/2005/8/layout/pList1"/>
    <dgm:cxn modelId="{950B2C49-F6B9-459D-B9ED-8626099856ED}" type="presParOf" srcId="{910E8B31-8631-48CD-A849-BA947382795A}" destId="{C5DFC5DF-27D9-4438-94B4-ED37777BE045}" srcOrd="0" destOrd="0" presId="urn:microsoft.com/office/officeart/2005/8/layout/pList1"/>
    <dgm:cxn modelId="{DE5534AE-8988-4EA6-AA5B-C7986FF53CE3}" type="presParOf" srcId="{910E8B31-8631-48CD-A849-BA947382795A}" destId="{944680D0-7527-42DE-AEBE-691C283CD547}" srcOrd="1" destOrd="0" presId="urn:microsoft.com/office/officeart/2005/8/layout/pList1"/>
    <dgm:cxn modelId="{D119D231-AF79-4932-A8A2-0662C4343714}" type="presParOf" srcId="{3B21557D-B09F-436C-A602-7D9E1EBF4AC9}" destId="{A684B326-0B8C-4EF1-A3D9-BCEC4858EF0E}" srcOrd="1" destOrd="0" presId="urn:microsoft.com/office/officeart/2005/8/layout/pList1"/>
    <dgm:cxn modelId="{0EB23BF3-1715-4604-9082-5891A077A1B8}" type="presParOf" srcId="{3B21557D-B09F-436C-A602-7D9E1EBF4AC9}" destId="{E8DAA625-9F7B-44C3-A361-2FC91C488262}" srcOrd="2" destOrd="0" presId="urn:microsoft.com/office/officeart/2005/8/layout/pList1"/>
    <dgm:cxn modelId="{CB857A7D-EA08-47E1-A9E2-4D67099782B4}" type="presParOf" srcId="{E8DAA625-9F7B-44C3-A361-2FC91C488262}" destId="{3B125149-261C-4951-9EDB-64A69A270EEC}" srcOrd="0" destOrd="0" presId="urn:microsoft.com/office/officeart/2005/8/layout/pList1"/>
    <dgm:cxn modelId="{B4EB2408-3837-4868-9740-0DD83BF8500D}" type="presParOf" srcId="{E8DAA625-9F7B-44C3-A361-2FC91C488262}" destId="{229EBB97-B9A4-44B3-B7A8-D9160584B533}" srcOrd="1" destOrd="0" presId="urn:microsoft.com/office/officeart/2005/8/layout/pList1"/>
    <dgm:cxn modelId="{A5728AF7-B579-4D96-AA92-511D2BE704B0}" type="presParOf" srcId="{3B21557D-B09F-436C-A602-7D9E1EBF4AC9}" destId="{36295075-C3A9-4E51-A48C-047310AEC6F2}" srcOrd="3" destOrd="0" presId="urn:microsoft.com/office/officeart/2005/8/layout/pList1"/>
    <dgm:cxn modelId="{E0C59488-FAC8-4A92-9BC4-8B2D6006B13D}" type="presParOf" srcId="{3B21557D-B09F-436C-A602-7D9E1EBF4AC9}" destId="{F78ABB59-8F25-4C3D-AD79-29DEE1E56C8E}" srcOrd="4" destOrd="0" presId="urn:microsoft.com/office/officeart/2005/8/layout/pList1"/>
    <dgm:cxn modelId="{024ACD06-EA39-4535-A719-048DD912E4A6}" type="presParOf" srcId="{F78ABB59-8F25-4C3D-AD79-29DEE1E56C8E}" destId="{A045C94A-3401-488E-B42F-ECFC94631F83}" srcOrd="0" destOrd="0" presId="urn:microsoft.com/office/officeart/2005/8/layout/pList1"/>
    <dgm:cxn modelId="{57159C90-0CD9-4873-8F08-D4E7078F28D8}" type="presParOf" srcId="{F78ABB59-8F25-4C3D-AD79-29DEE1E56C8E}" destId="{117AADF4-2188-41E6-9CBA-1969A6BCC724}" srcOrd="1" destOrd="0" presId="urn:microsoft.com/office/officeart/2005/8/layout/pList1"/>
    <dgm:cxn modelId="{6E356C07-8B5C-4D6F-BC90-AAC3176319D6}" type="presParOf" srcId="{3B21557D-B09F-436C-A602-7D9E1EBF4AC9}" destId="{E35B6109-057B-4361-8C66-8C26EF1CD498}" srcOrd="5" destOrd="0" presId="urn:microsoft.com/office/officeart/2005/8/layout/pList1"/>
    <dgm:cxn modelId="{3BACE240-C8A5-410E-9B69-10488AFEA1B7}" type="presParOf" srcId="{3B21557D-B09F-436C-A602-7D9E1EBF4AC9}" destId="{6B66FA64-7790-4BD6-B72A-C21FD564C8D5}" srcOrd="6" destOrd="0" presId="urn:microsoft.com/office/officeart/2005/8/layout/pList1"/>
    <dgm:cxn modelId="{3648251C-40A3-4924-9098-06181BEEE58E}" type="presParOf" srcId="{6B66FA64-7790-4BD6-B72A-C21FD564C8D5}" destId="{B5D3E16E-BF93-46CB-9E54-55D3147B8824}" srcOrd="0" destOrd="0" presId="urn:microsoft.com/office/officeart/2005/8/layout/pList1"/>
    <dgm:cxn modelId="{E003D168-A1C8-4541-B444-037C7D402446}" type="presParOf" srcId="{6B66FA64-7790-4BD6-B72A-C21FD564C8D5}" destId="{76A1042F-CFAC-4333-9E79-8229DF0D4621}" srcOrd="1" destOrd="0" presId="urn:microsoft.com/office/officeart/2005/8/layout/pList1"/>
    <dgm:cxn modelId="{EA3AE5CD-4529-4AD0-8D24-FE1CCFD09EAA}" type="presParOf" srcId="{3B21557D-B09F-436C-A602-7D9E1EBF4AC9}" destId="{7DE6A82F-1775-429A-8469-E0CB78C7510E}" srcOrd="7" destOrd="0" presId="urn:microsoft.com/office/officeart/2005/8/layout/pList1"/>
    <dgm:cxn modelId="{973514E3-23E3-413A-B82C-237B2069B99F}" type="presParOf" srcId="{3B21557D-B09F-436C-A602-7D9E1EBF4AC9}" destId="{A32924E8-D774-41A3-BE02-2351CB443020}" srcOrd="8" destOrd="0" presId="urn:microsoft.com/office/officeart/2005/8/layout/pList1"/>
    <dgm:cxn modelId="{9F0A06B1-7131-4BC2-AF03-B8D803FFA12A}" type="presParOf" srcId="{A32924E8-D774-41A3-BE02-2351CB443020}" destId="{20F12940-8078-45D1-A570-8C6829AD740F}" srcOrd="0" destOrd="0" presId="urn:microsoft.com/office/officeart/2005/8/layout/pList1"/>
    <dgm:cxn modelId="{0F049312-8368-43D1-A247-B6D8C246F4CD}" type="presParOf" srcId="{A32924E8-D774-41A3-BE02-2351CB443020}" destId="{1DD9155E-65F5-4592-834E-FFA9ABA69A98}" srcOrd="1" destOrd="0" presId="urn:microsoft.com/office/officeart/2005/8/layout/pList1"/>
    <dgm:cxn modelId="{931A5BCE-492C-42D2-8956-003C25E3DAFD}" type="presParOf" srcId="{3B21557D-B09F-436C-A602-7D9E1EBF4AC9}" destId="{BF87E03E-4596-4375-A3BF-D0A06D778651}" srcOrd="9" destOrd="0" presId="urn:microsoft.com/office/officeart/2005/8/layout/pList1"/>
    <dgm:cxn modelId="{DFD9C5EC-3686-45CB-B8D5-E3D795A4C6F0}" type="presParOf" srcId="{3B21557D-B09F-436C-A602-7D9E1EBF4AC9}" destId="{16434BD3-5AB5-4B3A-BE0A-0465D5220C67}" srcOrd="10" destOrd="0" presId="urn:microsoft.com/office/officeart/2005/8/layout/pList1"/>
    <dgm:cxn modelId="{B722F86F-869F-4E36-9EBF-288220434864}" type="presParOf" srcId="{16434BD3-5AB5-4B3A-BE0A-0465D5220C67}" destId="{A2538EFC-4EFC-49DA-90CA-7BA4F9000FB3}" srcOrd="0" destOrd="0" presId="urn:microsoft.com/office/officeart/2005/8/layout/pList1"/>
    <dgm:cxn modelId="{A4A5F2D4-4255-4096-8EC7-1AB509920DB4}" type="presParOf" srcId="{16434BD3-5AB5-4B3A-BE0A-0465D5220C67}" destId="{E0433FA2-70F2-4C28-BAE4-F0DE778740E1}" srcOrd="1" destOrd="0" presId="urn:microsoft.com/office/officeart/2005/8/layout/p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2E6E4C-88F0-4571-B352-B12ACE8AAD42}" type="doc">
      <dgm:prSet loTypeId="urn:microsoft.com/office/officeart/2005/8/layout/p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sr-Latn-BA"/>
        </a:p>
      </dgm:t>
    </dgm:pt>
    <dgm:pt modelId="{B95AC192-2D2B-452D-9A45-50D63CD891DA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Уградња катализатора у аутомобиле</a:t>
          </a:r>
          <a:endParaRPr lang="sr-Latn-BA" sz="1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4FD0432-F53C-4D33-8906-C6FA2ADD553A}" type="parTrans" cxnId="{EAF6A864-52C9-40E5-9A34-E7525A05BFFD}">
      <dgm:prSet/>
      <dgm:spPr/>
      <dgm:t>
        <a:bodyPr/>
        <a:lstStyle/>
        <a:p>
          <a:endParaRPr lang="sr-Latn-BA"/>
        </a:p>
      </dgm:t>
    </dgm:pt>
    <dgm:pt modelId="{25636746-19A3-41A8-965D-44028AC8EE86}" type="sibTrans" cxnId="{EAF6A864-52C9-40E5-9A34-E7525A05BFFD}">
      <dgm:prSet/>
      <dgm:spPr/>
      <dgm:t>
        <a:bodyPr/>
        <a:lstStyle/>
        <a:p>
          <a:endParaRPr lang="sr-Latn-BA"/>
        </a:p>
      </dgm:t>
    </dgm:pt>
    <dgm:pt modelId="{D181F6EB-8AE7-4FB3-9D84-2AFC13022A9C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Постављање филтера на фабричке димњаке</a:t>
          </a:r>
          <a:endParaRPr lang="sr-Latn-BA" sz="1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A8FDEC9D-0A0B-4F6D-A8F6-244AA8BB5EFE}" type="parTrans" cxnId="{2D768579-9B9A-4A7B-AF40-A0DF6655034B}">
      <dgm:prSet/>
      <dgm:spPr/>
      <dgm:t>
        <a:bodyPr/>
        <a:lstStyle/>
        <a:p>
          <a:endParaRPr lang="sr-Latn-BA"/>
        </a:p>
      </dgm:t>
    </dgm:pt>
    <dgm:pt modelId="{B48F1072-143B-4870-9635-357F544620F9}" type="sibTrans" cxnId="{2D768579-9B9A-4A7B-AF40-A0DF6655034B}">
      <dgm:prSet/>
      <dgm:spPr/>
      <dgm:t>
        <a:bodyPr/>
        <a:lstStyle/>
        <a:p>
          <a:endParaRPr lang="sr-Latn-BA"/>
        </a:p>
      </dgm:t>
    </dgm:pt>
    <dgm:pt modelId="{4D2DF821-125F-4FAA-9570-95B95A1B4D61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Системи за прочишћавање гасова</a:t>
          </a:r>
          <a:endParaRPr lang="ru-RU" sz="1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C0325897-BC38-4178-B647-C4332C115B73}" type="parTrans" cxnId="{AEF544B6-A1F9-4BE7-97F2-BF5F848DCCEC}">
      <dgm:prSet/>
      <dgm:spPr/>
      <dgm:t>
        <a:bodyPr/>
        <a:lstStyle/>
        <a:p>
          <a:endParaRPr lang="sr-Latn-BA"/>
        </a:p>
      </dgm:t>
    </dgm:pt>
    <dgm:pt modelId="{A0287EAF-536F-409C-93B1-71779FA884AA}" type="sibTrans" cxnId="{AEF544B6-A1F9-4BE7-97F2-BF5F848DCCEC}">
      <dgm:prSet/>
      <dgm:spPr/>
      <dgm:t>
        <a:bodyPr/>
        <a:lstStyle/>
        <a:p>
          <a:endParaRPr lang="sr-Latn-BA"/>
        </a:p>
      </dgm:t>
    </dgm:pt>
    <dgm:pt modelId="{74C50027-6FE1-47EC-B50E-3F68780276E4}">
      <dgm:prSet custT="1"/>
      <dgm:spPr/>
      <dgm:t>
        <a:bodyPr/>
        <a:lstStyle/>
        <a:p>
          <a:pPr rtl="0"/>
          <a:r>
            <a:rPr lang="sr-Cyrl-BA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Индустријска вентилација</a:t>
          </a:r>
          <a:endParaRPr lang="sr-Latn-BA" sz="1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77260FB-5C89-4FE1-B66A-3403C4C8F4A6}" type="sibTrans" cxnId="{8A8B68D5-5071-4E32-BD25-A489D3946842}">
      <dgm:prSet/>
      <dgm:spPr/>
      <dgm:t>
        <a:bodyPr/>
        <a:lstStyle/>
        <a:p>
          <a:endParaRPr lang="sr-Latn-BA"/>
        </a:p>
      </dgm:t>
    </dgm:pt>
    <dgm:pt modelId="{37423003-AD7E-4AD7-BCC9-FA576A2E710C}" type="parTrans" cxnId="{8A8B68D5-5071-4E32-BD25-A489D3946842}">
      <dgm:prSet/>
      <dgm:spPr/>
      <dgm:t>
        <a:bodyPr/>
        <a:lstStyle/>
        <a:p>
          <a:endParaRPr lang="sr-Latn-BA"/>
        </a:p>
      </dgm:t>
    </dgm:pt>
    <dgm:pt modelId="{2AF7EE63-C905-455D-B4B8-3546378CEF80}">
      <dgm:prSet custT="1"/>
      <dgm:spPr/>
      <dgm:t>
        <a:bodyPr/>
        <a:lstStyle/>
        <a:p>
          <a:pPr rtl="0"/>
          <a:r>
            <a:rPr lang="sr-Cyrl-BA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Уређаји аз климатизацију</a:t>
          </a:r>
          <a:endParaRPr lang="sr-Latn-BA" sz="1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AF63D42C-8F90-40FD-9AD9-262658B71F70}" type="parTrans" cxnId="{DCDA106D-1AD8-483E-90B7-8366226A9365}">
      <dgm:prSet/>
      <dgm:spPr/>
      <dgm:t>
        <a:bodyPr/>
        <a:lstStyle/>
        <a:p>
          <a:endParaRPr lang="sr-Latn-BA"/>
        </a:p>
      </dgm:t>
    </dgm:pt>
    <dgm:pt modelId="{928F4C48-C761-4085-AD37-1B12B39535F9}" type="sibTrans" cxnId="{DCDA106D-1AD8-483E-90B7-8366226A9365}">
      <dgm:prSet/>
      <dgm:spPr/>
      <dgm:t>
        <a:bodyPr/>
        <a:lstStyle/>
        <a:p>
          <a:endParaRPr lang="sr-Latn-BA"/>
        </a:p>
      </dgm:t>
    </dgm:pt>
    <dgm:pt modelId="{AFB45C06-9A0F-4C08-B3FD-E2C558A7B0C4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Пречишћивачи ваздуха</a:t>
          </a:r>
          <a:endParaRPr lang="sr-Latn-BA" sz="1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C7A1C18-96DC-4E66-BCFF-2F8488D0E10F}" type="sibTrans" cxnId="{F3DCA882-55D4-4688-A169-D8C6D7F0AD52}">
      <dgm:prSet/>
      <dgm:spPr/>
      <dgm:t>
        <a:bodyPr/>
        <a:lstStyle/>
        <a:p>
          <a:endParaRPr lang="sr-Latn-BA"/>
        </a:p>
      </dgm:t>
    </dgm:pt>
    <dgm:pt modelId="{598DBBD8-8930-4D43-8858-EC306B47EB78}" type="parTrans" cxnId="{F3DCA882-55D4-4688-A169-D8C6D7F0AD52}">
      <dgm:prSet/>
      <dgm:spPr/>
      <dgm:t>
        <a:bodyPr/>
        <a:lstStyle/>
        <a:p>
          <a:endParaRPr lang="sr-Latn-BA"/>
        </a:p>
      </dgm:t>
    </dgm:pt>
    <dgm:pt modelId="{7BB5B9AD-81B9-4289-9B81-86C34915EEB7}" type="pres">
      <dgm:prSet presAssocID="{A12E6E4C-88F0-4571-B352-B12ACE8AAD4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BA"/>
        </a:p>
      </dgm:t>
    </dgm:pt>
    <dgm:pt modelId="{10BA474B-44E1-47E2-8F22-A14840B2620C}" type="pres">
      <dgm:prSet presAssocID="{B95AC192-2D2B-452D-9A45-50D63CD891DA}" presName="compNode" presStyleCnt="0"/>
      <dgm:spPr/>
      <dgm:t>
        <a:bodyPr/>
        <a:lstStyle/>
        <a:p>
          <a:endParaRPr lang="sr-Latn-BA"/>
        </a:p>
      </dgm:t>
    </dgm:pt>
    <dgm:pt modelId="{03E85001-5EDC-45C7-BB91-D72F2730FA38}" type="pres">
      <dgm:prSet presAssocID="{B95AC192-2D2B-452D-9A45-50D63CD891DA}" presName="pictRect" presStyleLbl="nod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sr-Latn-BA"/>
        </a:p>
      </dgm:t>
    </dgm:pt>
    <dgm:pt modelId="{8ED5A4A1-DFB3-42C5-AF59-2E0D0545733E}" type="pres">
      <dgm:prSet presAssocID="{B95AC192-2D2B-452D-9A45-50D63CD891DA}" presName="textRec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291B24AB-1ACF-4221-BDA4-F94AA59E933D}" type="pres">
      <dgm:prSet presAssocID="{25636746-19A3-41A8-965D-44028AC8EE86}" presName="sibTrans" presStyleLbl="sibTrans2D1" presStyleIdx="0" presStyleCnt="0"/>
      <dgm:spPr/>
      <dgm:t>
        <a:bodyPr/>
        <a:lstStyle/>
        <a:p>
          <a:endParaRPr lang="sr-Latn-BA"/>
        </a:p>
      </dgm:t>
    </dgm:pt>
    <dgm:pt modelId="{FA2C1551-8812-40F8-A8FA-FBE2893E11F4}" type="pres">
      <dgm:prSet presAssocID="{D181F6EB-8AE7-4FB3-9D84-2AFC13022A9C}" presName="compNode" presStyleCnt="0"/>
      <dgm:spPr/>
      <dgm:t>
        <a:bodyPr/>
        <a:lstStyle/>
        <a:p>
          <a:endParaRPr lang="sr-Latn-BA"/>
        </a:p>
      </dgm:t>
    </dgm:pt>
    <dgm:pt modelId="{1C91AF91-6366-45AD-AAB5-D65EE10F7F62}" type="pres">
      <dgm:prSet presAssocID="{D181F6EB-8AE7-4FB3-9D84-2AFC13022A9C}" presName="pictRect" presStyleLbl="node1" presStyleIdx="1" presStyleCnt="6" custScaleX="7885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sr-Latn-BA"/>
        </a:p>
      </dgm:t>
    </dgm:pt>
    <dgm:pt modelId="{42D038A1-5C35-4BDE-9996-EC7EBD73F92A}" type="pres">
      <dgm:prSet presAssocID="{D181F6EB-8AE7-4FB3-9D84-2AFC13022A9C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83A02648-FE51-4DB5-87E0-A609E224BAA0}" type="pres">
      <dgm:prSet presAssocID="{B48F1072-143B-4870-9635-357F544620F9}" presName="sibTrans" presStyleLbl="sibTrans2D1" presStyleIdx="0" presStyleCnt="0"/>
      <dgm:spPr/>
      <dgm:t>
        <a:bodyPr/>
        <a:lstStyle/>
        <a:p>
          <a:endParaRPr lang="sr-Latn-BA"/>
        </a:p>
      </dgm:t>
    </dgm:pt>
    <dgm:pt modelId="{ACCF43F8-F85E-48EF-A9F4-459F582536A2}" type="pres">
      <dgm:prSet presAssocID="{4D2DF821-125F-4FAA-9570-95B95A1B4D61}" presName="compNode" presStyleCnt="0"/>
      <dgm:spPr/>
      <dgm:t>
        <a:bodyPr/>
        <a:lstStyle/>
        <a:p>
          <a:endParaRPr lang="sr-Latn-BA"/>
        </a:p>
      </dgm:t>
    </dgm:pt>
    <dgm:pt modelId="{BB8755A8-2C22-4569-87A6-97964DAC6AE8}" type="pres">
      <dgm:prSet presAssocID="{4D2DF821-125F-4FAA-9570-95B95A1B4D61}" presName="pictRect" presStyleLbl="node1" presStyleIdx="2" presStyleCnt="6" custScaleX="5398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sr-Latn-BA"/>
        </a:p>
      </dgm:t>
    </dgm:pt>
    <dgm:pt modelId="{F8BC5B5B-E102-44F9-B4B1-F26B14FD4AEF}" type="pres">
      <dgm:prSet presAssocID="{4D2DF821-125F-4FAA-9570-95B95A1B4D61}" presName="textRec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31E5DA43-59DA-4E67-8226-FB63614BADA3}" type="pres">
      <dgm:prSet presAssocID="{A0287EAF-536F-409C-93B1-71779FA884AA}" presName="sibTrans" presStyleLbl="sibTrans2D1" presStyleIdx="0" presStyleCnt="0"/>
      <dgm:spPr/>
      <dgm:t>
        <a:bodyPr/>
        <a:lstStyle/>
        <a:p>
          <a:endParaRPr lang="sr-Latn-BA"/>
        </a:p>
      </dgm:t>
    </dgm:pt>
    <dgm:pt modelId="{1181299B-ABBC-4AA8-A235-BED3A572F44C}" type="pres">
      <dgm:prSet presAssocID="{AFB45C06-9A0F-4C08-B3FD-E2C558A7B0C4}" presName="compNode" presStyleCnt="0"/>
      <dgm:spPr/>
      <dgm:t>
        <a:bodyPr/>
        <a:lstStyle/>
        <a:p>
          <a:endParaRPr lang="sr-Latn-BA"/>
        </a:p>
      </dgm:t>
    </dgm:pt>
    <dgm:pt modelId="{3CF20564-9FAA-4843-BEA4-5841568C663B}" type="pres">
      <dgm:prSet presAssocID="{AFB45C06-9A0F-4C08-B3FD-E2C558A7B0C4}" presName="pictRect" presStyleLbl="nod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sr-Latn-BA"/>
        </a:p>
      </dgm:t>
    </dgm:pt>
    <dgm:pt modelId="{60EE868F-06BB-4D53-837D-4D1F284F503B}" type="pres">
      <dgm:prSet presAssocID="{AFB45C06-9A0F-4C08-B3FD-E2C558A7B0C4}" presName="textRect" presStyleLbl="revTx" presStyleIdx="3" presStyleCnt="6" custScaleY="71529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49568126-E3F7-4F9F-A067-D8A49BD57315}" type="pres">
      <dgm:prSet presAssocID="{1C7A1C18-96DC-4E66-BCFF-2F8488D0E10F}" presName="sibTrans" presStyleLbl="sibTrans2D1" presStyleIdx="0" presStyleCnt="0"/>
      <dgm:spPr/>
      <dgm:t>
        <a:bodyPr/>
        <a:lstStyle/>
        <a:p>
          <a:endParaRPr lang="sr-Latn-BA"/>
        </a:p>
      </dgm:t>
    </dgm:pt>
    <dgm:pt modelId="{84DEFFC9-AF18-4A2E-AAEB-4647DE5D911A}" type="pres">
      <dgm:prSet presAssocID="{74C50027-6FE1-47EC-B50E-3F68780276E4}" presName="compNode" presStyleCnt="0"/>
      <dgm:spPr/>
      <dgm:t>
        <a:bodyPr/>
        <a:lstStyle/>
        <a:p>
          <a:endParaRPr lang="sr-Latn-BA"/>
        </a:p>
      </dgm:t>
    </dgm:pt>
    <dgm:pt modelId="{FB13125B-9BA4-4DFB-9A62-02321DE26CD6}" type="pres">
      <dgm:prSet presAssocID="{74C50027-6FE1-47EC-B50E-3F68780276E4}" presName="pictRect" presStyleLbl="nod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sr-Latn-BA"/>
        </a:p>
      </dgm:t>
    </dgm:pt>
    <dgm:pt modelId="{1F753F6D-2A8C-40AD-9592-815C14C469AB}" type="pres">
      <dgm:prSet presAssocID="{74C50027-6FE1-47EC-B50E-3F68780276E4}" presName="textRect" presStyleLbl="revTx" presStyleIdx="4" presStyleCnt="6" custScaleY="74709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D8E85262-BD29-47CB-B896-5390DF87055E}" type="pres">
      <dgm:prSet presAssocID="{677260FB-5C89-4FE1-B66A-3403C4C8F4A6}" presName="sibTrans" presStyleLbl="sibTrans2D1" presStyleIdx="0" presStyleCnt="0"/>
      <dgm:spPr/>
      <dgm:t>
        <a:bodyPr/>
        <a:lstStyle/>
        <a:p>
          <a:endParaRPr lang="sr-Latn-BA"/>
        </a:p>
      </dgm:t>
    </dgm:pt>
    <dgm:pt modelId="{62AB26AD-B175-4DB9-B7BA-1C0FFB7824EC}" type="pres">
      <dgm:prSet presAssocID="{2AF7EE63-C905-455D-B4B8-3546378CEF80}" presName="compNode" presStyleCnt="0"/>
      <dgm:spPr/>
      <dgm:t>
        <a:bodyPr/>
        <a:lstStyle/>
        <a:p>
          <a:endParaRPr lang="sr-Latn-BA"/>
        </a:p>
      </dgm:t>
    </dgm:pt>
    <dgm:pt modelId="{440FC5FC-2736-4B58-A3A5-96EBC322E0DA}" type="pres">
      <dgm:prSet presAssocID="{2AF7EE63-C905-455D-B4B8-3546378CEF80}" presName="pictRect" presStyleLbl="nod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sr-Latn-BA"/>
        </a:p>
      </dgm:t>
    </dgm:pt>
    <dgm:pt modelId="{FEEC7DA7-2019-4FE8-A514-78169BD260E9}" type="pres">
      <dgm:prSet presAssocID="{2AF7EE63-C905-455D-B4B8-3546378CEF80}" presName="textRect" presStyleLbl="revTx" presStyleIdx="5" presStyleCnt="6" custScaleY="75720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</dgm:ptLst>
  <dgm:cxnLst>
    <dgm:cxn modelId="{DCDA106D-1AD8-483E-90B7-8366226A9365}" srcId="{A12E6E4C-88F0-4571-B352-B12ACE8AAD42}" destId="{2AF7EE63-C905-455D-B4B8-3546378CEF80}" srcOrd="5" destOrd="0" parTransId="{AF63D42C-8F90-40FD-9AD9-262658B71F70}" sibTransId="{928F4C48-C761-4085-AD37-1B12B39535F9}"/>
    <dgm:cxn modelId="{8A8B68D5-5071-4E32-BD25-A489D3946842}" srcId="{A12E6E4C-88F0-4571-B352-B12ACE8AAD42}" destId="{74C50027-6FE1-47EC-B50E-3F68780276E4}" srcOrd="4" destOrd="0" parTransId="{37423003-AD7E-4AD7-BCC9-FA576A2E710C}" sibTransId="{677260FB-5C89-4FE1-B66A-3403C4C8F4A6}"/>
    <dgm:cxn modelId="{AEF544B6-A1F9-4BE7-97F2-BF5F848DCCEC}" srcId="{A12E6E4C-88F0-4571-B352-B12ACE8AAD42}" destId="{4D2DF821-125F-4FAA-9570-95B95A1B4D61}" srcOrd="2" destOrd="0" parTransId="{C0325897-BC38-4178-B647-C4332C115B73}" sibTransId="{A0287EAF-536F-409C-93B1-71779FA884AA}"/>
    <dgm:cxn modelId="{592CE5BF-2EE5-43E8-85FE-4953941F1A95}" type="presOf" srcId="{677260FB-5C89-4FE1-B66A-3403C4C8F4A6}" destId="{D8E85262-BD29-47CB-B896-5390DF87055E}" srcOrd="0" destOrd="0" presId="urn:microsoft.com/office/officeart/2005/8/layout/pList1"/>
    <dgm:cxn modelId="{F3DCA882-55D4-4688-A169-D8C6D7F0AD52}" srcId="{A12E6E4C-88F0-4571-B352-B12ACE8AAD42}" destId="{AFB45C06-9A0F-4C08-B3FD-E2C558A7B0C4}" srcOrd="3" destOrd="0" parTransId="{598DBBD8-8930-4D43-8858-EC306B47EB78}" sibTransId="{1C7A1C18-96DC-4E66-BCFF-2F8488D0E10F}"/>
    <dgm:cxn modelId="{D58A5B44-7938-4A49-B671-70C8950C6209}" type="presOf" srcId="{AFB45C06-9A0F-4C08-B3FD-E2C558A7B0C4}" destId="{60EE868F-06BB-4D53-837D-4D1F284F503B}" srcOrd="0" destOrd="0" presId="urn:microsoft.com/office/officeart/2005/8/layout/pList1"/>
    <dgm:cxn modelId="{090EA3AB-FEC2-499C-817D-8E1D5B2D8308}" type="presOf" srcId="{4D2DF821-125F-4FAA-9570-95B95A1B4D61}" destId="{F8BC5B5B-E102-44F9-B4B1-F26B14FD4AEF}" srcOrd="0" destOrd="0" presId="urn:microsoft.com/office/officeart/2005/8/layout/pList1"/>
    <dgm:cxn modelId="{4558A053-0159-4281-8ECC-E77C8326ECE4}" type="presOf" srcId="{25636746-19A3-41A8-965D-44028AC8EE86}" destId="{291B24AB-1ACF-4221-BDA4-F94AA59E933D}" srcOrd="0" destOrd="0" presId="urn:microsoft.com/office/officeart/2005/8/layout/pList1"/>
    <dgm:cxn modelId="{65305778-85B4-4FAB-B3C9-22EBA3E787F1}" type="presOf" srcId="{D181F6EB-8AE7-4FB3-9D84-2AFC13022A9C}" destId="{42D038A1-5C35-4BDE-9996-EC7EBD73F92A}" srcOrd="0" destOrd="0" presId="urn:microsoft.com/office/officeart/2005/8/layout/pList1"/>
    <dgm:cxn modelId="{31752E28-EC9D-4C28-A195-2AEA4754575B}" type="presOf" srcId="{A0287EAF-536F-409C-93B1-71779FA884AA}" destId="{31E5DA43-59DA-4E67-8226-FB63614BADA3}" srcOrd="0" destOrd="0" presId="urn:microsoft.com/office/officeart/2005/8/layout/pList1"/>
    <dgm:cxn modelId="{FB844179-C3DD-458F-B48A-75B26652AD59}" type="presOf" srcId="{B95AC192-2D2B-452D-9A45-50D63CD891DA}" destId="{8ED5A4A1-DFB3-42C5-AF59-2E0D0545733E}" srcOrd="0" destOrd="0" presId="urn:microsoft.com/office/officeart/2005/8/layout/pList1"/>
    <dgm:cxn modelId="{EAF6A864-52C9-40E5-9A34-E7525A05BFFD}" srcId="{A12E6E4C-88F0-4571-B352-B12ACE8AAD42}" destId="{B95AC192-2D2B-452D-9A45-50D63CD891DA}" srcOrd="0" destOrd="0" parTransId="{24FD0432-F53C-4D33-8906-C6FA2ADD553A}" sibTransId="{25636746-19A3-41A8-965D-44028AC8EE86}"/>
    <dgm:cxn modelId="{B243DCFE-3A94-4788-A56A-56AEB4437CDB}" type="presOf" srcId="{74C50027-6FE1-47EC-B50E-3F68780276E4}" destId="{1F753F6D-2A8C-40AD-9592-815C14C469AB}" srcOrd="0" destOrd="0" presId="urn:microsoft.com/office/officeart/2005/8/layout/pList1"/>
    <dgm:cxn modelId="{8DBAB482-129A-412E-A7F0-597E06D8A809}" type="presOf" srcId="{1C7A1C18-96DC-4E66-BCFF-2F8488D0E10F}" destId="{49568126-E3F7-4F9F-A067-D8A49BD57315}" srcOrd="0" destOrd="0" presId="urn:microsoft.com/office/officeart/2005/8/layout/pList1"/>
    <dgm:cxn modelId="{2D768579-9B9A-4A7B-AF40-A0DF6655034B}" srcId="{A12E6E4C-88F0-4571-B352-B12ACE8AAD42}" destId="{D181F6EB-8AE7-4FB3-9D84-2AFC13022A9C}" srcOrd="1" destOrd="0" parTransId="{A8FDEC9D-0A0B-4F6D-A8F6-244AA8BB5EFE}" sibTransId="{B48F1072-143B-4870-9635-357F544620F9}"/>
    <dgm:cxn modelId="{163939D8-99FB-43B7-8C69-7F4B9E687C01}" type="presOf" srcId="{2AF7EE63-C905-455D-B4B8-3546378CEF80}" destId="{FEEC7DA7-2019-4FE8-A514-78169BD260E9}" srcOrd="0" destOrd="0" presId="urn:microsoft.com/office/officeart/2005/8/layout/pList1"/>
    <dgm:cxn modelId="{9D90F09D-24F5-4A32-A776-318CE0237326}" type="presOf" srcId="{B48F1072-143B-4870-9635-357F544620F9}" destId="{83A02648-FE51-4DB5-87E0-A609E224BAA0}" srcOrd="0" destOrd="0" presId="urn:microsoft.com/office/officeart/2005/8/layout/pList1"/>
    <dgm:cxn modelId="{F486436A-8D70-44BE-80B6-0F1279BD0D1B}" type="presOf" srcId="{A12E6E4C-88F0-4571-B352-B12ACE8AAD42}" destId="{7BB5B9AD-81B9-4289-9B81-86C34915EEB7}" srcOrd="0" destOrd="0" presId="urn:microsoft.com/office/officeart/2005/8/layout/pList1"/>
    <dgm:cxn modelId="{BF93DFC9-A5AF-4C95-9D3E-6D80F7E6458B}" type="presParOf" srcId="{7BB5B9AD-81B9-4289-9B81-86C34915EEB7}" destId="{10BA474B-44E1-47E2-8F22-A14840B2620C}" srcOrd="0" destOrd="0" presId="urn:microsoft.com/office/officeart/2005/8/layout/pList1"/>
    <dgm:cxn modelId="{C24346AF-1CCC-4134-98C3-DD1C40DFB63F}" type="presParOf" srcId="{10BA474B-44E1-47E2-8F22-A14840B2620C}" destId="{03E85001-5EDC-45C7-BB91-D72F2730FA38}" srcOrd="0" destOrd="0" presId="urn:microsoft.com/office/officeart/2005/8/layout/pList1"/>
    <dgm:cxn modelId="{E36C18E2-8C1C-4C6F-B232-42AE9024091E}" type="presParOf" srcId="{10BA474B-44E1-47E2-8F22-A14840B2620C}" destId="{8ED5A4A1-DFB3-42C5-AF59-2E0D0545733E}" srcOrd="1" destOrd="0" presId="urn:microsoft.com/office/officeart/2005/8/layout/pList1"/>
    <dgm:cxn modelId="{604196ED-D9A2-4AD7-B100-C2DFB591CB30}" type="presParOf" srcId="{7BB5B9AD-81B9-4289-9B81-86C34915EEB7}" destId="{291B24AB-1ACF-4221-BDA4-F94AA59E933D}" srcOrd="1" destOrd="0" presId="urn:microsoft.com/office/officeart/2005/8/layout/pList1"/>
    <dgm:cxn modelId="{5F961BD0-1387-4C50-83EB-CBC6B7E7D22C}" type="presParOf" srcId="{7BB5B9AD-81B9-4289-9B81-86C34915EEB7}" destId="{FA2C1551-8812-40F8-A8FA-FBE2893E11F4}" srcOrd="2" destOrd="0" presId="urn:microsoft.com/office/officeart/2005/8/layout/pList1"/>
    <dgm:cxn modelId="{BC0E1479-7723-4A78-B34F-B391DFA36F0F}" type="presParOf" srcId="{FA2C1551-8812-40F8-A8FA-FBE2893E11F4}" destId="{1C91AF91-6366-45AD-AAB5-D65EE10F7F62}" srcOrd="0" destOrd="0" presId="urn:microsoft.com/office/officeart/2005/8/layout/pList1"/>
    <dgm:cxn modelId="{EA5A7BEB-FD4C-418A-B28B-330A49A1BA1E}" type="presParOf" srcId="{FA2C1551-8812-40F8-A8FA-FBE2893E11F4}" destId="{42D038A1-5C35-4BDE-9996-EC7EBD73F92A}" srcOrd="1" destOrd="0" presId="urn:microsoft.com/office/officeart/2005/8/layout/pList1"/>
    <dgm:cxn modelId="{BD447016-7BA7-4E73-9105-C95841FCA67C}" type="presParOf" srcId="{7BB5B9AD-81B9-4289-9B81-86C34915EEB7}" destId="{83A02648-FE51-4DB5-87E0-A609E224BAA0}" srcOrd="3" destOrd="0" presId="urn:microsoft.com/office/officeart/2005/8/layout/pList1"/>
    <dgm:cxn modelId="{8FC3C359-F2E4-4761-BA48-6174DB914865}" type="presParOf" srcId="{7BB5B9AD-81B9-4289-9B81-86C34915EEB7}" destId="{ACCF43F8-F85E-48EF-A9F4-459F582536A2}" srcOrd="4" destOrd="0" presId="urn:microsoft.com/office/officeart/2005/8/layout/pList1"/>
    <dgm:cxn modelId="{745B128B-0DEC-41DB-BFD8-A170ECBC4E78}" type="presParOf" srcId="{ACCF43F8-F85E-48EF-A9F4-459F582536A2}" destId="{BB8755A8-2C22-4569-87A6-97964DAC6AE8}" srcOrd="0" destOrd="0" presId="urn:microsoft.com/office/officeart/2005/8/layout/pList1"/>
    <dgm:cxn modelId="{9BBD4768-15DB-49BB-B18E-EA8E7DAF0D33}" type="presParOf" srcId="{ACCF43F8-F85E-48EF-A9F4-459F582536A2}" destId="{F8BC5B5B-E102-44F9-B4B1-F26B14FD4AEF}" srcOrd="1" destOrd="0" presId="urn:microsoft.com/office/officeart/2005/8/layout/pList1"/>
    <dgm:cxn modelId="{773B1E71-09EE-446E-8E4A-9E0A81AFA8AA}" type="presParOf" srcId="{7BB5B9AD-81B9-4289-9B81-86C34915EEB7}" destId="{31E5DA43-59DA-4E67-8226-FB63614BADA3}" srcOrd="5" destOrd="0" presId="urn:microsoft.com/office/officeart/2005/8/layout/pList1"/>
    <dgm:cxn modelId="{AC4FC1B8-BEF5-49F5-9FE8-1C92E1504212}" type="presParOf" srcId="{7BB5B9AD-81B9-4289-9B81-86C34915EEB7}" destId="{1181299B-ABBC-4AA8-A235-BED3A572F44C}" srcOrd="6" destOrd="0" presId="urn:microsoft.com/office/officeart/2005/8/layout/pList1"/>
    <dgm:cxn modelId="{A2FE49B7-8A7E-40CA-AE09-642FA1E8BA09}" type="presParOf" srcId="{1181299B-ABBC-4AA8-A235-BED3A572F44C}" destId="{3CF20564-9FAA-4843-BEA4-5841568C663B}" srcOrd="0" destOrd="0" presId="urn:microsoft.com/office/officeart/2005/8/layout/pList1"/>
    <dgm:cxn modelId="{45AE2AC9-CE2B-431A-A5DC-1A719DDD1E01}" type="presParOf" srcId="{1181299B-ABBC-4AA8-A235-BED3A572F44C}" destId="{60EE868F-06BB-4D53-837D-4D1F284F503B}" srcOrd="1" destOrd="0" presId="urn:microsoft.com/office/officeart/2005/8/layout/pList1"/>
    <dgm:cxn modelId="{01BF1483-5F24-4847-9A8F-F821D54D4079}" type="presParOf" srcId="{7BB5B9AD-81B9-4289-9B81-86C34915EEB7}" destId="{49568126-E3F7-4F9F-A067-D8A49BD57315}" srcOrd="7" destOrd="0" presId="urn:microsoft.com/office/officeart/2005/8/layout/pList1"/>
    <dgm:cxn modelId="{304AC9C6-8709-41E2-9B50-FABA4DBB41CF}" type="presParOf" srcId="{7BB5B9AD-81B9-4289-9B81-86C34915EEB7}" destId="{84DEFFC9-AF18-4A2E-AAEB-4647DE5D911A}" srcOrd="8" destOrd="0" presId="urn:microsoft.com/office/officeart/2005/8/layout/pList1"/>
    <dgm:cxn modelId="{44E96729-C315-4A8B-8346-CBA524073DF6}" type="presParOf" srcId="{84DEFFC9-AF18-4A2E-AAEB-4647DE5D911A}" destId="{FB13125B-9BA4-4DFB-9A62-02321DE26CD6}" srcOrd="0" destOrd="0" presId="urn:microsoft.com/office/officeart/2005/8/layout/pList1"/>
    <dgm:cxn modelId="{9B9F83E4-9F3E-469F-8866-6C5B714BE78F}" type="presParOf" srcId="{84DEFFC9-AF18-4A2E-AAEB-4647DE5D911A}" destId="{1F753F6D-2A8C-40AD-9592-815C14C469AB}" srcOrd="1" destOrd="0" presId="urn:microsoft.com/office/officeart/2005/8/layout/pList1"/>
    <dgm:cxn modelId="{4C3987F9-DE74-4291-8897-40DBCA1A4B78}" type="presParOf" srcId="{7BB5B9AD-81B9-4289-9B81-86C34915EEB7}" destId="{D8E85262-BD29-47CB-B896-5390DF87055E}" srcOrd="9" destOrd="0" presId="urn:microsoft.com/office/officeart/2005/8/layout/pList1"/>
    <dgm:cxn modelId="{D0C5C916-F6C0-471A-9A40-ADAEBD7CB633}" type="presParOf" srcId="{7BB5B9AD-81B9-4289-9B81-86C34915EEB7}" destId="{62AB26AD-B175-4DB9-B7BA-1C0FFB7824EC}" srcOrd="10" destOrd="0" presId="urn:microsoft.com/office/officeart/2005/8/layout/pList1"/>
    <dgm:cxn modelId="{561D8C43-0CE0-4363-BD9A-7B63047AEB09}" type="presParOf" srcId="{62AB26AD-B175-4DB9-B7BA-1C0FFB7824EC}" destId="{440FC5FC-2736-4B58-A3A5-96EBC322E0DA}" srcOrd="0" destOrd="0" presId="urn:microsoft.com/office/officeart/2005/8/layout/pList1"/>
    <dgm:cxn modelId="{4078FB55-DF2C-4ADF-B136-63D2D83824F8}" type="presParOf" srcId="{62AB26AD-B175-4DB9-B7BA-1C0FFB7824EC}" destId="{FEEC7DA7-2019-4FE8-A514-78169BD260E9}" srcOrd="1" destOrd="0" presId="urn:microsoft.com/office/officeart/2005/8/layout/pList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111A80-ADEF-4959-ABB9-9DA233AFA289}" type="doc">
      <dgm:prSet loTypeId="urn:microsoft.com/office/officeart/2005/8/layout/p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sr-Latn-BA"/>
        </a:p>
      </dgm:t>
    </dgm:pt>
    <dgm:pt modelId="{50428C1C-B430-4E1A-AD0A-01CDC47F2420}">
      <dgm:prSet custT="1"/>
      <dgm:spPr/>
      <dgm:t>
        <a:bodyPr/>
        <a:lstStyle/>
        <a:p>
          <a:pPr rtl="0"/>
          <a:r>
            <a:rPr lang="sr-Cyrl-CS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Индустрија</a:t>
          </a:r>
          <a:endParaRPr lang="sr-Latn-BA" sz="1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0F48740-093F-4C2F-879A-38611081C3F0}" type="parTrans" cxnId="{03DCDF36-E8F2-42CB-BC25-4C77275F2C2D}">
      <dgm:prSet/>
      <dgm:spPr/>
      <dgm:t>
        <a:bodyPr/>
        <a:lstStyle/>
        <a:p>
          <a:endParaRPr lang="sr-Latn-BA"/>
        </a:p>
      </dgm:t>
    </dgm:pt>
    <dgm:pt modelId="{30073064-43CC-4CF0-A92C-15E96BABF630}" type="sibTrans" cxnId="{03DCDF36-E8F2-42CB-BC25-4C77275F2C2D}">
      <dgm:prSet/>
      <dgm:spPr/>
      <dgm:t>
        <a:bodyPr/>
        <a:lstStyle/>
        <a:p>
          <a:endParaRPr lang="sr-Latn-BA"/>
        </a:p>
      </dgm:t>
    </dgm:pt>
    <dgm:pt modelId="{60604DED-3266-4BE5-ABDB-5B37705F1D67}">
      <dgm:prSet custT="1"/>
      <dgm:spPr/>
      <dgm:t>
        <a:bodyPr/>
        <a:lstStyle/>
        <a:p>
          <a:pPr rtl="0"/>
          <a:r>
            <a:rPr lang="sr-Cyrl-CS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Урбанизација </a:t>
          </a:r>
          <a:endParaRPr lang="sr-Latn-BA" sz="1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34D8458-D11E-44C9-9D4F-86E83F334135}" type="parTrans" cxnId="{1027E1FF-6F1D-424F-A8EF-EE9A1E7F7636}">
      <dgm:prSet/>
      <dgm:spPr/>
      <dgm:t>
        <a:bodyPr/>
        <a:lstStyle/>
        <a:p>
          <a:endParaRPr lang="sr-Latn-BA"/>
        </a:p>
      </dgm:t>
    </dgm:pt>
    <dgm:pt modelId="{D88779F1-C72D-41E7-9936-483CD9483572}" type="sibTrans" cxnId="{1027E1FF-6F1D-424F-A8EF-EE9A1E7F7636}">
      <dgm:prSet/>
      <dgm:spPr/>
      <dgm:t>
        <a:bodyPr/>
        <a:lstStyle/>
        <a:p>
          <a:endParaRPr lang="sr-Latn-BA"/>
        </a:p>
      </dgm:t>
    </dgm:pt>
    <dgm:pt modelId="{3FDECD96-A26A-49AF-878F-834A0CF977BD}">
      <dgm:prSet custT="1"/>
      <dgm:spPr/>
      <dgm:t>
        <a:bodyPr/>
        <a:lstStyle/>
        <a:p>
          <a:pPr rtl="0"/>
          <a:r>
            <a:rPr lang="sr-Cyrl-CS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Изградња саобраћајница </a:t>
          </a:r>
          <a:endParaRPr lang="sr-Latn-BA" sz="1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A5CEF768-9324-4418-84F3-09E4A6020CF2}" type="parTrans" cxnId="{6AE3A899-6D4B-408A-ACA4-30E8A426C593}">
      <dgm:prSet/>
      <dgm:spPr/>
      <dgm:t>
        <a:bodyPr/>
        <a:lstStyle/>
        <a:p>
          <a:endParaRPr lang="sr-Latn-BA"/>
        </a:p>
      </dgm:t>
    </dgm:pt>
    <dgm:pt modelId="{EAE2C945-BD96-4624-BBCC-0D3D8FED96D8}" type="sibTrans" cxnId="{6AE3A899-6D4B-408A-ACA4-30E8A426C593}">
      <dgm:prSet/>
      <dgm:spPr/>
      <dgm:t>
        <a:bodyPr/>
        <a:lstStyle/>
        <a:p>
          <a:endParaRPr lang="sr-Latn-BA"/>
        </a:p>
      </dgm:t>
    </dgm:pt>
    <dgm:pt modelId="{E01910E2-B32C-4BBD-9472-71049C5FAD43}">
      <dgm:prSet custT="1"/>
      <dgm:spPr/>
      <dgm:t>
        <a:bodyPr/>
        <a:lstStyle/>
        <a:p>
          <a:pPr rtl="0"/>
          <a:r>
            <a:rPr lang="sr-Cyrl-CS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Депоније </a:t>
          </a:r>
          <a:endParaRPr lang="sr-Latn-BA" sz="1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7890831-60B9-4998-84BE-60788E736D21}" type="parTrans" cxnId="{AE4B4A01-A265-4B94-8068-5A25B215FED4}">
      <dgm:prSet/>
      <dgm:spPr/>
      <dgm:t>
        <a:bodyPr/>
        <a:lstStyle/>
        <a:p>
          <a:endParaRPr lang="sr-Latn-BA"/>
        </a:p>
      </dgm:t>
    </dgm:pt>
    <dgm:pt modelId="{5DEDE154-A18F-4CE9-888E-B16364065626}" type="sibTrans" cxnId="{AE4B4A01-A265-4B94-8068-5A25B215FED4}">
      <dgm:prSet/>
      <dgm:spPr/>
      <dgm:t>
        <a:bodyPr/>
        <a:lstStyle/>
        <a:p>
          <a:endParaRPr lang="sr-Latn-BA"/>
        </a:p>
      </dgm:t>
    </dgm:pt>
    <dgm:pt modelId="{CA6C57A7-F8AD-409D-9517-CBE5D23BE761}">
      <dgm:prSet custT="1"/>
      <dgm:spPr/>
      <dgm:t>
        <a:bodyPr/>
        <a:lstStyle/>
        <a:p>
          <a:pPr rtl="0"/>
          <a:r>
            <a:rPr lang="sr-Cyrl-CS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Ерозија (због крчења шума)</a:t>
          </a:r>
          <a:endParaRPr lang="sr-Latn-BA" sz="1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986EBED-4685-4C47-9D58-2D87A7F16118}" type="parTrans" cxnId="{179586CE-AE0A-4876-B95D-61001C57AAA9}">
      <dgm:prSet/>
      <dgm:spPr/>
      <dgm:t>
        <a:bodyPr/>
        <a:lstStyle/>
        <a:p>
          <a:endParaRPr lang="sr-Latn-BA"/>
        </a:p>
      </dgm:t>
    </dgm:pt>
    <dgm:pt modelId="{5B00DF11-90C8-4415-AEB8-022136A85BA7}" type="sibTrans" cxnId="{179586CE-AE0A-4876-B95D-61001C57AAA9}">
      <dgm:prSet/>
      <dgm:spPr/>
      <dgm:t>
        <a:bodyPr/>
        <a:lstStyle/>
        <a:p>
          <a:endParaRPr lang="sr-Latn-BA"/>
        </a:p>
      </dgm:t>
    </dgm:pt>
    <dgm:pt modelId="{169CF0C9-2033-4888-8C41-22FD3FF4844B}">
      <dgm:prSet custT="1"/>
      <dgm:spPr/>
      <dgm:t>
        <a:bodyPr/>
        <a:lstStyle/>
        <a:p>
          <a:pPr rtl="0"/>
          <a:r>
            <a:rPr lang="sr-Cyrl-CS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sr-Cyrl-C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Пољопривреда (пестициди, ђубрива)</a:t>
          </a:r>
          <a:endParaRPr lang="sr-Latn-BA" sz="16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BEB7C68-DB5B-4BE3-9567-08DC74249911}" type="parTrans" cxnId="{0A0491FA-6E07-47EC-8B29-3DB275C1D2AE}">
      <dgm:prSet/>
      <dgm:spPr/>
      <dgm:t>
        <a:bodyPr/>
        <a:lstStyle/>
        <a:p>
          <a:endParaRPr lang="sr-Latn-BA"/>
        </a:p>
      </dgm:t>
    </dgm:pt>
    <dgm:pt modelId="{F0D4C8D3-72F1-4741-9D27-7C209CC8B124}" type="sibTrans" cxnId="{0A0491FA-6E07-47EC-8B29-3DB275C1D2AE}">
      <dgm:prSet/>
      <dgm:spPr/>
      <dgm:t>
        <a:bodyPr/>
        <a:lstStyle/>
        <a:p>
          <a:endParaRPr lang="sr-Latn-BA"/>
        </a:p>
      </dgm:t>
    </dgm:pt>
    <dgm:pt modelId="{8E1405CE-9D29-43C5-BFED-97BADAB03878}">
      <dgm:prSet custT="1"/>
      <dgm:spPr/>
      <dgm:t>
        <a:bodyPr/>
        <a:lstStyle/>
        <a:p>
          <a:pPr rtl="0"/>
          <a:r>
            <a:rPr lang="sr-Cyrl-CS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Сјеча шума </a:t>
          </a:r>
          <a:endParaRPr lang="sr-Latn-BA" sz="1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D3E4E74-EF15-4140-AECA-425F72EAC152}" type="parTrans" cxnId="{4C5E14A8-30C0-4E3F-9A82-93CC6BD776D7}">
      <dgm:prSet/>
      <dgm:spPr/>
      <dgm:t>
        <a:bodyPr/>
        <a:lstStyle/>
        <a:p>
          <a:endParaRPr lang="sr-Latn-BA"/>
        </a:p>
      </dgm:t>
    </dgm:pt>
    <dgm:pt modelId="{F5AFE322-98FD-40B8-AE37-39A656C23201}" type="sibTrans" cxnId="{4C5E14A8-30C0-4E3F-9A82-93CC6BD776D7}">
      <dgm:prSet/>
      <dgm:spPr/>
      <dgm:t>
        <a:bodyPr/>
        <a:lstStyle/>
        <a:p>
          <a:endParaRPr lang="sr-Latn-BA"/>
        </a:p>
      </dgm:t>
    </dgm:pt>
    <dgm:pt modelId="{43E0ABCE-D269-405D-956F-606FB9DB6711}">
      <dgm:prSet custT="1"/>
      <dgm:spPr/>
      <dgm:t>
        <a:bodyPr/>
        <a:lstStyle/>
        <a:p>
          <a:pPr rtl="0"/>
          <a:r>
            <a:rPr lang="sr-Cyrl-CS" sz="180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Отпадне воде</a:t>
          </a:r>
          <a:endParaRPr lang="sr-Latn-BA" sz="1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02CF3C5D-211A-44C1-8DBF-2CA92219B726}" type="parTrans" cxnId="{E6A4C666-45B3-41CD-B289-2AC78F323EB9}">
      <dgm:prSet/>
      <dgm:spPr/>
      <dgm:t>
        <a:bodyPr/>
        <a:lstStyle/>
        <a:p>
          <a:endParaRPr lang="sr-Latn-BA"/>
        </a:p>
      </dgm:t>
    </dgm:pt>
    <dgm:pt modelId="{BC4007B7-5607-4791-8498-9489EF4B5FFC}" type="sibTrans" cxnId="{E6A4C666-45B3-41CD-B289-2AC78F323EB9}">
      <dgm:prSet/>
      <dgm:spPr/>
      <dgm:t>
        <a:bodyPr/>
        <a:lstStyle/>
        <a:p>
          <a:endParaRPr lang="sr-Latn-BA"/>
        </a:p>
      </dgm:t>
    </dgm:pt>
    <dgm:pt modelId="{F3B97E75-E896-4AE6-9D22-5F80C56D3BE2}">
      <dgm:prSet custT="1"/>
      <dgm:spPr/>
      <dgm:t>
        <a:bodyPr/>
        <a:lstStyle/>
        <a:p>
          <a:pPr rtl="0"/>
          <a:r>
            <a:rPr lang="sr-Cyrl-CS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Аерозагађење и киселе кише</a:t>
          </a:r>
          <a:endParaRPr lang="sr-Latn-BA" sz="1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CF48FCD0-4EE4-4CC6-A45E-84942BA483DB}" type="parTrans" cxnId="{7FCC50DF-9D2B-4ECC-99AB-34A0D7E60D58}">
      <dgm:prSet/>
      <dgm:spPr/>
      <dgm:t>
        <a:bodyPr/>
        <a:lstStyle/>
        <a:p>
          <a:endParaRPr lang="sr-Latn-BA"/>
        </a:p>
      </dgm:t>
    </dgm:pt>
    <dgm:pt modelId="{9F2928AE-348B-406B-9825-115D30F764B6}" type="sibTrans" cxnId="{7FCC50DF-9D2B-4ECC-99AB-34A0D7E60D58}">
      <dgm:prSet/>
      <dgm:spPr/>
      <dgm:t>
        <a:bodyPr/>
        <a:lstStyle/>
        <a:p>
          <a:endParaRPr lang="sr-Latn-BA"/>
        </a:p>
      </dgm:t>
    </dgm:pt>
    <dgm:pt modelId="{0D6D2DD6-3173-4F90-9FAC-29ABA92EC10F}">
      <dgm:prSet custT="1"/>
      <dgm:spPr/>
      <dgm:t>
        <a:bodyPr/>
        <a:lstStyle/>
        <a:p>
          <a:pPr rtl="0"/>
          <a:r>
            <a:rPr lang="sr-Cyrl-CS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Рудници </a:t>
          </a:r>
          <a:endParaRPr lang="sr-Latn-BA" sz="1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8E368DF-3664-4C7B-B398-ABE64B0AC87F}" type="parTrans" cxnId="{5173F9C9-4F60-4C41-AB64-7DDFE2842BF5}">
      <dgm:prSet/>
      <dgm:spPr/>
      <dgm:t>
        <a:bodyPr/>
        <a:lstStyle/>
        <a:p>
          <a:endParaRPr lang="sr-Latn-BA"/>
        </a:p>
      </dgm:t>
    </dgm:pt>
    <dgm:pt modelId="{27CBE959-F7A0-49AC-BB86-7001FA0EF5B8}" type="sibTrans" cxnId="{5173F9C9-4F60-4C41-AB64-7DDFE2842BF5}">
      <dgm:prSet/>
      <dgm:spPr/>
      <dgm:t>
        <a:bodyPr/>
        <a:lstStyle/>
        <a:p>
          <a:endParaRPr lang="sr-Latn-BA"/>
        </a:p>
      </dgm:t>
    </dgm:pt>
    <dgm:pt modelId="{510BA21E-E260-4FBE-9CB1-46679B0276B6}" type="pres">
      <dgm:prSet presAssocID="{02111A80-ADEF-4959-ABB9-9DA233AFA28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BA"/>
        </a:p>
      </dgm:t>
    </dgm:pt>
    <dgm:pt modelId="{FC7F6D90-295A-4DFA-B88D-71849CCC98E6}" type="pres">
      <dgm:prSet presAssocID="{50428C1C-B430-4E1A-AD0A-01CDC47F2420}" presName="compNode" presStyleCnt="0"/>
      <dgm:spPr/>
      <dgm:t>
        <a:bodyPr/>
        <a:lstStyle/>
        <a:p>
          <a:endParaRPr lang="sr-Latn-BA"/>
        </a:p>
      </dgm:t>
    </dgm:pt>
    <dgm:pt modelId="{6D77B022-A05A-4020-8AFF-7CA4460EA92E}" type="pres">
      <dgm:prSet presAssocID="{50428C1C-B430-4E1A-AD0A-01CDC47F2420}" presName="pictRect" presStyleLbl="node1" presStyleIdx="0" presStyleCnt="1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sr-Latn-BA"/>
        </a:p>
      </dgm:t>
    </dgm:pt>
    <dgm:pt modelId="{91D2E966-F403-4335-9FB4-75192DBB29E7}" type="pres">
      <dgm:prSet presAssocID="{50428C1C-B430-4E1A-AD0A-01CDC47F2420}" presName="textRect" presStyleLbl="revTx" presStyleIdx="0" presStyleCnt="10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3F07BC88-BCC3-48EA-87B3-5AC69D7B0A4F}" type="pres">
      <dgm:prSet presAssocID="{30073064-43CC-4CF0-A92C-15E96BABF630}" presName="sibTrans" presStyleLbl="sibTrans2D1" presStyleIdx="0" presStyleCnt="0"/>
      <dgm:spPr/>
      <dgm:t>
        <a:bodyPr/>
        <a:lstStyle/>
        <a:p>
          <a:endParaRPr lang="sr-Latn-BA"/>
        </a:p>
      </dgm:t>
    </dgm:pt>
    <dgm:pt modelId="{1F68F9DF-4A41-41B5-9447-D76F5270CEBB}" type="pres">
      <dgm:prSet presAssocID="{60604DED-3266-4BE5-ABDB-5B37705F1D67}" presName="compNode" presStyleCnt="0"/>
      <dgm:spPr/>
      <dgm:t>
        <a:bodyPr/>
        <a:lstStyle/>
        <a:p>
          <a:endParaRPr lang="sr-Latn-BA"/>
        </a:p>
      </dgm:t>
    </dgm:pt>
    <dgm:pt modelId="{4DC10319-0CF0-4EA3-9D52-4F8734A70F2F}" type="pres">
      <dgm:prSet presAssocID="{60604DED-3266-4BE5-ABDB-5B37705F1D67}" presName="pictRect" presStyleLbl="node1" presStyleIdx="1" presStyleCnt="1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sr-Latn-BA"/>
        </a:p>
      </dgm:t>
    </dgm:pt>
    <dgm:pt modelId="{0819FBD0-8D43-4582-95B8-47BCF1AD9C8F}" type="pres">
      <dgm:prSet presAssocID="{60604DED-3266-4BE5-ABDB-5B37705F1D67}" presName="textRect" presStyleLbl="revTx" presStyleIdx="1" presStyleCnt="10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F3B5228F-849E-419E-864E-25668062E932}" type="pres">
      <dgm:prSet presAssocID="{D88779F1-C72D-41E7-9936-483CD9483572}" presName="sibTrans" presStyleLbl="sibTrans2D1" presStyleIdx="0" presStyleCnt="0"/>
      <dgm:spPr/>
      <dgm:t>
        <a:bodyPr/>
        <a:lstStyle/>
        <a:p>
          <a:endParaRPr lang="sr-Latn-BA"/>
        </a:p>
      </dgm:t>
    </dgm:pt>
    <dgm:pt modelId="{05091C8B-BF2A-48A5-A6A9-74284CFC7DED}" type="pres">
      <dgm:prSet presAssocID="{3FDECD96-A26A-49AF-878F-834A0CF977BD}" presName="compNode" presStyleCnt="0"/>
      <dgm:spPr/>
      <dgm:t>
        <a:bodyPr/>
        <a:lstStyle/>
        <a:p>
          <a:endParaRPr lang="sr-Latn-BA"/>
        </a:p>
      </dgm:t>
    </dgm:pt>
    <dgm:pt modelId="{45DADAC0-46C1-4F98-BE36-E1A86E46AB65}" type="pres">
      <dgm:prSet presAssocID="{3FDECD96-A26A-49AF-878F-834A0CF977BD}" presName="pictRect" presStyleLbl="node1" presStyleIdx="2" presStyleCnt="1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sr-Latn-BA"/>
        </a:p>
      </dgm:t>
    </dgm:pt>
    <dgm:pt modelId="{8EAA7FA0-EEFC-4956-AA6A-4B651AA40007}" type="pres">
      <dgm:prSet presAssocID="{3FDECD96-A26A-49AF-878F-834A0CF977BD}" presName="textRect" presStyleLbl="revTx" presStyleIdx="2" presStyleCnt="10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2A50CC50-6091-46AC-8270-3BBCC7D95892}" type="pres">
      <dgm:prSet presAssocID="{EAE2C945-BD96-4624-BBCC-0D3D8FED96D8}" presName="sibTrans" presStyleLbl="sibTrans2D1" presStyleIdx="0" presStyleCnt="0"/>
      <dgm:spPr/>
      <dgm:t>
        <a:bodyPr/>
        <a:lstStyle/>
        <a:p>
          <a:endParaRPr lang="sr-Latn-BA"/>
        </a:p>
      </dgm:t>
    </dgm:pt>
    <dgm:pt modelId="{2D89AC2C-405D-4B35-8DC8-54D0D8B55157}" type="pres">
      <dgm:prSet presAssocID="{E01910E2-B32C-4BBD-9472-71049C5FAD43}" presName="compNode" presStyleCnt="0"/>
      <dgm:spPr/>
      <dgm:t>
        <a:bodyPr/>
        <a:lstStyle/>
        <a:p>
          <a:endParaRPr lang="sr-Latn-BA"/>
        </a:p>
      </dgm:t>
    </dgm:pt>
    <dgm:pt modelId="{785E2DD2-6A76-4BBA-8432-0AF008710A82}" type="pres">
      <dgm:prSet presAssocID="{E01910E2-B32C-4BBD-9472-71049C5FAD43}" presName="pictRect" presStyleLbl="node1" presStyleIdx="3" presStyleCnt="1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sr-Latn-BA"/>
        </a:p>
      </dgm:t>
    </dgm:pt>
    <dgm:pt modelId="{2747CFB8-C3E6-450B-B73B-CF978800E87C}" type="pres">
      <dgm:prSet presAssocID="{E01910E2-B32C-4BBD-9472-71049C5FAD43}" presName="textRect" presStyleLbl="revTx" presStyleIdx="3" presStyleCnt="10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68CC59BC-1C45-440C-84D0-A08DF7951F62}" type="pres">
      <dgm:prSet presAssocID="{5DEDE154-A18F-4CE9-888E-B16364065626}" presName="sibTrans" presStyleLbl="sibTrans2D1" presStyleIdx="0" presStyleCnt="0"/>
      <dgm:spPr/>
      <dgm:t>
        <a:bodyPr/>
        <a:lstStyle/>
        <a:p>
          <a:endParaRPr lang="sr-Latn-BA"/>
        </a:p>
      </dgm:t>
    </dgm:pt>
    <dgm:pt modelId="{271419B3-B344-482D-946A-FC1F0D0031D0}" type="pres">
      <dgm:prSet presAssocID="{CA6C57A7-F8AD-409D-9517-CBE5D23BE761}" presName="compNode" presStyleCnt="0"/>
      <dgm:spPr/>
      <dgm:t>
        <a:bodyPr/>
        <a:lstStyle/>
        <a:p>
          <a:endParaRPr lang="sr-Latn-BA"/>
        </a:p>
      </dgm:t>
    </dgm:pt>
    <dgm:pt modelId="{094C90BA-9C9D-42F5-86E1-F564FE626C5D}" type="pres">
      <dgm:prSet presAssocID="{CA6C57A7-F8AD-409D-9517-CBE5D23BE761}" presName="pictRect" presStyleLbl="node1" presStyleIdx="4" presStyleCnt="1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sr-Latn-BA"/>
        </a:p>
      </dgm:t>
    </dgm:pt>
    <dgm:pt modelId="{48DC05BE-0928-4A6B-9159-961A5E2F2888}" type="pres">
      <dgm:prSet presAssocID="{CA6C57A7-F8AD-409D-9517-CBE5D23BE761}" presName="textRect" presStyleLbl="revTx" presStyleIdx="4" presStyleCnt="10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B6B6E4C9-1288-440B-96C0-E11ABCE93FE4}" type="pres">
      <dgm:prSet presAssocID="{5B00DF11-90C8-4415-AEB8-022136A85BA7}" presName="sibTrans" presStyleLbl="sibTrans2D1" presStyleIdx="0" presStyleCnt="0"/>
      <dgm:spPr/>
      <dgm:t>
        <a:bodyPr/>
        <a:lstStyle/>
        <a:p>
          <a:endParaRPr lang="sr-Latn-BA"/>
        </a:p>
      </dgm:t>
    </dgm:pt>
    <dgm:pt modelId="{64B4055F-6E2D-4332-B441-A21B43E0F594}" type="pres">
      <dgm:prSet presAssocID="{169CF0C9-2033-4888-8C41-22FD3FF4844B}" presName="compNode" presStyleCnt="0"/>
      <dgm:spPr/>
      <dgm:t>
        <a:bodyPr/>
        <a:lstStyle/>
        <a:p>
          <a:endParaRPr lang="sr-Latn-BA"/>
        </a:p>
      </dgm:t>
    </dgm:pt>
    <dgm:pt modelId="{DE69E390-35D7-4E0B-8907-835183DB25D0}" type="pres">
      <dgm:prSet presAssocID="{169CF0C9-2033-4888-8C41-22FD3FF4844B}" presName="pictRect" presStyleLbl="node1" presStyleIdx="5" presStyleCnt="10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sr-Latn-BA"/>
        </a:p>
      </dgm:t>
    </dgm:pt>
    <dgm:pt modelId="{62A770F8-C21C-424B-B98D-02D93B333AA3}" type="pres">
      <dgm:prSet presAssocID="{169CF0C9-2033-4888-8C41-22FD3FF4844B}" presName="textRect" presStyleLbl="revTx" presStyleIdx="5" presStyleCnt="10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2D717C96-423C-4F6D-A45E-C5C74C5661F0}" type="pres">
      <dgm:prSet presAssocID="{F0D4C8D3-72F1-4741-9D27-7C209CC8B124}" presName="sibTrans" presStyleLbl="sibTrans2D1" presStyleIdx="0" presStyleCnt="0"/>
      <dgm:spPr/>
      <dgm:t>
        <a:bodyPr/>
        <a:lstStyle/>
        <a:p>
          <a:endParaRPr lang="sr-Latn-BA"/>
        </a:p>
      </dgm:t>
    </dgm:pt>
    <dgm:pt modelId="{F2012A10-DC88-4BB4-8364-1C4902807ED1}" type="pres">
      <dgm:prSet presAssocID="{8E1405CE-9D29-43C5-BFED-97BADAB03878}" presName="compNode" presStyleCnt="0"/>
      <dgm:spPr/>
      <dgm:t>
        <a:bodyPr/>
        <a:lstStyle/>
        <a:p>
          <a:endParaRPr lang="sr-Latn-BA"/>
        </a:p>
      </dgm:t>
    </dgm:pt>
    <dgm:pt modelId="{DDE1F3B1-FF18-43CA-89D1-1190896A986D}" type="pres">
      <dgm:prSet presAssocID="{8E1405CE-9D29-43C5-BFED-97BADAB03878}" presName="pictRect" presStyleLbl="node1" presStyleIdx="6" presStyleCnt="10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sr-Latn-BA"/>
        </a:p>
      </dgm:t>
    </dgm:pt>
    <dgm:pt modelId="{9836E034-34FE-404F-85E8-70AF8C7CEF71}" type="pres">
      <dgm:prSet presAssocID="{8E1405CE-9D29-43C5-BFED-97BADAB03878}" presName="textRect" presStyleLbl="revTx" presStyleIdx="6" presStyleCnt="10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AE15A718-8254-4B3E-8BF1-AA743A29F847}" type="pres">
      <dgm:prSet presAssocID="{F5AFE322-98FD-40B8-AE37-39A656C23201}" presName="sibTrans" presStyleLbl="sibTrans2D1" presStyleIdx="0" presStyleCnt="0"/>
      <dgm:spPr/>
      <dgm:t>
        <a:bodyPr/>
        <a:lstStyle/>
        <a:p>
          <a:endParaRPr lang="sr-Latn-BA"/>
        </a:p>
      </dgm:t>
    </dgm:pt>
    <dgm:pt modelId="{5293CDF2-ED9D-432C-97F3-D6A2F9E95C02}" type="pres">
      <dgm:prSet presAssocID="{43E0ABCE-D269-405D-956F-606FB9DB6711}" presName="compNode" presStyleCnt="0"/>
      <dgm:spPr/>
      <dgm:t>
        <a:bodyPr/>
        <a:lstStyle/>
        <a:p>
          <a:endParaRPr lang="sr-Latn-BA"/>
        </a:p>
      </dgm:t>
    </dgm:pt>
    <dgm:pt modelId="{B632EEA8-D5C0-4D01-8AD7-9D489C390739}" type="pres">
      <dgm:prSet presAssocID="{43E0ABCE-D269-405D-956F-606FB9DB6711}" presName="pictRect" presStyleLbl="node1" presStyleIdx="7" presStyleCnt="10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sr-Latn-BA"/>
        </a:p>
      </dgm:t>
    </dgm:pt>
    <dgm:pt modelId="{A2F93D41-BB94-4A5E-B1F9-F10A2A92CDDC}" type="pres">
      <dgm:prSet presAssocID="{43E0ABCE-D269-405D-956F-606FB9DB6711}" presName="textRect" presStyleLbl="revTx" presStyleIdx="7" presStyleCnt="10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00F566B1-0209-4A00-A682-226C9C6D0A91}" type="pres">
      <dgm:prSet presAssocID="{BC4007B7-5607-4791-8498-9489EF4B5FFC}" presName="sibTrans" presStyleLbl="sibTrans2D1" presStyleIdx="0" presStyleCnt="0"/>
      <dgm:spPr/>
      <dgm:t>
        <a:bodyPr/>
        <a:lstStyle/>
        <a:p>
          <a:endParaRPr lang="sr-Latn-BA"/>
        </a:p>
      </dgm:t>
    </dgm:pt>
    <dgm:pt modelId="{19E6A94C-D0AB-497A-9AE1-CC3234B13A19}" type="pres">
      <dgm:prSet presAssocID="{F3B97E75-E896-4AE6-9D22-5F80C56D3BE2}" presName="compNode" presStyleCnt="0"/>
      <dgm:spPr/>
      <dgm:t>
        <a:bodyPr/>
        <a:lstStyle/>
        <a:p>
          <a:endParaRPr lang="sr-Latn-BA"/>
        </a:p>
      </dgm:t>
    </dgm:pt>
    <dgm:pt modelId="{DC8A5557-5B55-4589-9BEC-D8B9EB88D4BA}" type="pres">
      <dgm:prSet presAssocID="{F3B97E75-E896-4AE6-9D22-5F80C56D3BE2}" presName="pictRect" presStyleLbl="node1" presStyleIdx="8" presStyleCnt="10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sr-Latn-BA"/>
        </a:p>
      </dgm:t>
    </dgm:pt>
    <dgm:pt modelId="{6729CE63-63B9-49D1-A4B4-5245355B21ED}" type="pres">
      <dgm:prSet presAssocID="{F3B97E75-E896-4AE6-9D22-5F80C56D3BE2}" presName="textRect" presStyleLbl="revTx" presStyleIdx="8" presStyleCnt="10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00CEE7B1-7EF4-43BF-BAEE-214B603F3633}" type="pres">
      <dgm:prSet presAssocID="{9F2928AE-348B-406B-9825-115D30F764B6}" presName="sibTrans" presStyleLbl="sibTrans2D1" presStyleIdx="0" presStyleCnt="0"/>
      <dgm:spPr/>
      <dgm:t>
        <a:bodyPr/>
        <a:lstStyle/>
        <a:p>
          <a:endParaRPr lang="sr-Latn-BA"/>
        </a:p>
      </dgm:t>
    </dgm:pt>
    <dgm:pt modelId="{BBCACBBB-3446-4A81-B180-220CE38EBD7B}" type="pres">
      <dgm:prSet presAssocID="{0D6D2DD6-3173-4F90-9FAC-29ABA92EC10F}" presName="compNode" presStyleCnt="0"/>
      <dgm:spPr/>
      <dgm:t>
        <a:bodyPr/>
        <a:lstStyle/>
        <a:p>
          <a:endParaRPr lang="sr-Latn-BA"/>
        </a:p>
      </dgm:t>
    </dgm:pt>
    <dgm:pt modelId="{46C60FF7-B4D0-4E7E-936C-88209EF7E860}" type="pres">
      <dgm:prSet presAssocID="{0D6D2DD6-3173-4F90-9FAC-29ABA92EC10F}" presName="pictRect" presStyleLbl="node1" presStyleIdx="9" presStyleCnt="10"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endParaRPr lang="sr-Latn-BA"/>
        </a:p>
      </dgm:t>
    </dgm:pt>
    <dgm:pt modelId="{E0ABC231-5159-4794-A8E3-415AD5F2BC2E}" type="pres">
      <dgm:prSet presAssocID="{0D6D2DD6-3173-4F90-9FAC-29ABA92EC10F}" presName="textRect" presStyleLbl="revTx" presStyleIdx="9" presStyleCnt="10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</dgm:ptLst>
  <dgm:cxnLst>
    <dgm:cxn modelId="{4C5E14A8-30C0-4E3F-9A82-93CC6BD776D7}" srcId="{02111A80-ADEF-4959-ABB9-9DA233AFA289}" destId="{8E1405CE-9D29-43C5-BFED-97BADAB03878}" srcOrd="6" destOrd="0" parTransId="{FD3E4E74-EF15-4140-AECA-425F72EAC152}" sibTransId="{F5AFE322-98FD-40B8-AE37-39A656C23201}"/>
    <dgm:cxn modelId="{442D1B9D-99DF-42B6-AE39-400331CF35C8}" type="presOf" srcId="{0D6D2DD6-3173-4F90-9FAC-29ABA92EC10F}" destId="{E0ABC231-5159-4794-A8E3-415AD5F2BC2E}" srcOrd="0" destOrd="0" presId="urn:microsoft.com/office/officeart/2005/8/layout/pList1"/>
    <dgm:cxn modelId="{03DCDF36-E8F2-42CB-BC25-4C77275F2C2D}" srcId="{02111A80-ADEF-4959-ABB9-9DA233AFA289}" destId="{50428C1C-B430-4E1A-AD0A-01CDC47F2420}" srcOrd="0" destOrd="0" parTransId="{B0F48740-093F-4C2F-879A-38611081C3F0}" sibTransId="{30073064-43CC-4CF0-A92C-15E96BABF630}"/>
    <dgm:cxn modelId="{07B39E6F-556C-4335-9B25-BE2A576C6A61}" type="presOf" srcId="{5B00DF11-90C8-4415-AEB8-022136A85BA7}" destId="{B6B6E4C9-1288-440B-96C0-E11ABCE93FE4}" srcOrd="0" destOrd="0" presId="urn:microsoft.com/office/officeart/2005/8/layout/pList1"/>
    <dgm:cxn modelId="{CD6E3908-90FA-44B4-8E93-BCC879EA96C1}" type="presOf" srcId="{50428C1C-B430-4E1A-AD0A-01CDC47F2420}" destId="{91D2E966-F403-4335-9FB4-75192DBB29E7}" srcOrd="0" destOrd="0" presId="urn:microsoft.com/office/officeart/2005/8/layout/pList1"/>
    <dgm:cxn modelId="{4669271D-D8DE-438A-AF28-3FBFC2C6452F}" type="presOf" srcId="{EAE2C945-BD96-4624-BBCC-0D3D8FED96D8}" destId="{2A50CC50-6091-46AC-8270-3BBCC7D95892}" srcOrd="0" destOrd="0" presId="urn:microsoft.com/office/officeart/2005/8/layout/pList1"/>
    <dgm:cxn modelId="{5121B385-D0F3-43DC-8DE0-3AA123CD7D62}" type="presOf" srcId="{E01910E2-B32C-4BBD-9472-71049C5FAD43}" destId="{2747CFB8-C3E6-450B-B73B-CF978800E87C}" srcOrd="0" destOrd="0" presId="urn:microsoft.com/office/officeart/2005/8/layout/pList1"/>
    <dgm:cxn modelId="{707E7DAE-446F-4E36-8AF9-2424ABAD826D}" type="presOf" srcId="{BC4007B7-5607-4791-8498-9489EF4B5FFC}" destId="{00F566B1-0209-4A00-A682-226C9C6D0A91}" srcOrd="0" destOrd="0" presId="urn:microsoft.com/office/officeart/2005/8/layout/pList1"/>
    <dgm:cxn modelId="{404B18F9-763A-488C-AD84-C67453DBEF08}" type="presOf" srcId="{60604DED-3266-4BE5-ABDB-5B37705F1D67}" destId="{0819FBD0-8D43-4582-95B8-47BCF1AD9C8F}" srcOrd="0" destOrd="0" presId="urn:microsoft.com/office/officeart/2005/8/layout/pList1"/>
    <dgm:cxn modelId="{15BA4578-CFBE-4D34-91CE-174178382B9C}" type="presOf" srcId="{8E1405CE-9D29-43C5-BFED-97BADAB03878}" destId="{9836E034-34FE-404F-85E8-70AF8C7CEF71}" srcOrd="0" destOrd="0" presId="urn:microsoft.com/office/officeart/2005/8/layout/pList1"/>
    <dgm:cxn modelId="{E4F16562-42C7-49DE-A134-2CE3708C63C3}" type="presOf" srcId="{43E0ABCE-D269-405D-956F-606FB9DB6711}" destId="{A2F93D41-BB94-4A5E-B1F9-F10A2A92CDDC}" srcOrd="0" destOrd="0" presId="urn:microsoft.com/office/officeart/2005/8/layout/pList1"/>
    <dgm:cxn modelId="{A0DB613D-A2A5-45D4-9100-E68415920269}" type="presOf" srcId="{CA6C57A7-F8AD-409D-9517-CBE5D23BE761}" destId="{48DC05BE-0928-4A6B-9159-961A5E2F2888}" srcOrd="0" destOrd="0" presId="urn:microsoft.com/office/officeart/2005/8/layout/pList1"/>
    <dgm:cxn modelId="{ED3636DA-D2BD-4C35-A171-6E146DEB19C0}" type="presOf" srcId="{30073064-43CC-4CF0-A92C-15E96BABF630}" destId="{3F07BC88-BCC3-48EA-87B3-5AC69D7B0A4F}" srcOrd="0" destOrd="0" presId="urn:microsoft.com/office/officeart/2005/8/layout/pList1"/>
    <dgm:cxn modelId="{B1D10BAC-2F83-4050-A3BC-6B279B24CFC6}" type="presOf" srcId="{169CF0C9-2033-4888-8C41-22FD3FF4844B}" destId="{62A770F8-C21C-424B-B98D-02D93B333AA3}" srcOrd="0" destOrd="0" presId="urn:microsoft.com/office/officeart/2005/8/layout/pList1"/>
    <dgm:cxn modelId="{0A0491FA-6E07-47EC-8B29-3DB275C1D2AE}" srcId="{02111A80-ADEF-4959-ABB9-9DA233AFA289}" destId="{169CF0C9-2033-4888-8C41-22FD3FF4844B}" srcOrd="5" destOrd="0" parTransId="{7BEB7C68-DB5B-4BE3-9567-08DC74249911}" sibTransId="{F0D4C8D3-72F1-4741-9D27-7C209CC8B124}"/>
    <dgm:cxn modelId="{2D7420D9-095D-493B-9F72-D050B5637668}" type="presOf" srcId="{F3B97E75-E896-4AE6-9D22-5F80C56D3BE2}" destId="{6729CE63-63B9-49D1-A4B4-5245355B21ED}" srcOrd="0" destOrd="0" presId="urn:microsoft.com/office/officeart/2005/8/layout/pList1"/>
    <dgm:cxn modelId="{E6A4C666-45B3-41CD-B289-2AC78F323EB9}" srcId="{02111A80-ADEF-4959-ABB9-9DA233AFA289}" destId="{43E0ABCE-D269-405D-956F-606FB9DB6711}" srcOrd="7" destOrd="0" parTransId="{02CF3C5D-211A-44C1-8DBF-2CA92219B726}" sibTransId="{BC4007B7-5607-4791-8498-9489EF4B5FFC}"/>
    <dgm:cxn modelId="{5173F9C9-4F60-4C41-AB64-7DDFE2842BF5}" srcId="{02111A80-ADEF-4959-ABB9-9DA233AFA289}" destId="{0D6D2DD6-3173-4F90-9FAC-29ABA92EC10F}" srcOrd="9" destOrd="0" parTransId="{48E368DF-3664-4C7B-B398-ABE64B0AC87F}" sibTransId="{27CBE959-F7A0-49AC-BB86-7001FA0EF5B8}"/>
    <dgm:cxn modelId="{D9A3F8CC-5353-4EEE-AE35-78185DFC3215}" type="presOf" srcId="{D88779F1-C72D-41E7-9936-483CD9483572}" destId="{F3B5228F-849E-419E-864E-25668062E932}" srcOrd="0" destOrd="0" presId="urn:microsoft.com/office/officeart/2005/8/layout/pList1"/>
    <dgm:cxn modelId="{179586CE-AE0A-4876-B95D-61001C57AAA9}" srcId="{02111A80-ADEF-4959-ABB9-9DA233AFA289}" destId="{CA6C57A7-F8AD-409D-9517-CBE5D23BE761}" srcOrd="4" destOrd="0" parTransId="{E986EBED-4685-4C47-9D58-2D87A7F16118}" sibTransId="{5B00DF11-90C8-4415-AEB8-022136A85BA7}"/>
    <dgm:cxn modelId="{431AB071-30C6-4225-BADE-A4FF37969BBE}" type="presOf" srcId="{F0D4C8D3-72F1-4741-9D27-7C209CC8B124}" destId="{2D717C96-423C-4F6D-A45E-C5C74C5661F0}" srcOrd="0" destOrd="0" presId="urn:microsoft.com/office/officeart/2005/8/layout/pList1"/>
    <dgm:cxn modelId="{AE4B4A01-A265-4B94-8068-5A25B215FED4}" srcId="{02111A80-ADEF-4959-ABB9-9DA233AFA289}" destId="{E01910E2-B32C-4BBD-9472-71049C5FAD43}" srcOrd="3" destOrd="0" parTransId="{47890831-60B9-4998-84BE-60788E736D21}" sibTransId="{5DEDE154-A18F-4CE9-888E-B16364065626}"/>
    <dgm:cxn modelId="{08BB0345-EA52-4E27-B36F-1A5BE059CEC4}" type="presOf" srcId="{9F2928AE-348B-406B-9825-115D30F764B6}" destId="{00CEE7B1-7EF4-43BF-BAEE-214B603F3633}" srcOrd="0" destOrd="0" presId="urn:microsoft.com/office/officeart/2005/8/layout/pList1"/>
    <dgm:cxn modelId="{1027E1FF-6F1D-424F-A8EF-EE9A1E7F7636}" srcId="{02111A80-ADEF-4959-ABB9-9DA233AFA289}" destId="{60604DED-3266-4BE5-ABDB-5B37705F1D67}" srcOrd="1" destOrd="0" parTransId="{B34D8458-D11E-44C9-9D4F-86E83F334135}" sibTransId="{D88779F1-C72D-41E7-9936-483CD9483572}"/>
    <dgm:cxn modelId="{7FCC50DF-9D2B-4ECC-99AB-34A0D7E60D58}" srcId="{02111A80-ADEF-4959-ABB9-9DA233AFA289}" destId="{F3B97E75-E896-4AE6-9D22-5F80C56D3BE2}" srcOrd="8" destOrd="0" parTransId="{CF48FCD0-4EE4-4CC6-A45E-84942BA483DB}" sibTransId="{9F2928AE-348B-406B-9825-115D30F764B6}"/>
    <dgm:cxn modelId="{6AE3A899-6D4B-408A-ACA4-30E8A426C593}" srcId="{02111A80-ADEF-4959-ABB9-9DA233AFA289}" destId="{3FDECD96-A26A-49AF-878F-834A0CF977BD}" srcOrd="2" destOrd="0" parTransId="{A5CEF768-9324-4418-84F3-09E4A6020CF2}" sibTransId="{EAE2C945-BD96-4624-BBCC-0D3D8FED96D8}"/>
    <dgm:cxn modelId="{3EBFB930-2C41-48A9-A6B5-7781421044B9}" type="presOf" srcId="{3FDECD96-A26A-49AF-878F-834A0CF977BD}" destId="{8EAA7FA0-EEFC-4956-AA6A-4B651AA40007}" srcOrd="0" destOrd="0" presId="urn:microsoft.com/office/officeart/2005/8/layout/pList1"/>
    <dgm:cxn modelId="{361663AB-8F32-4A48-ACB2-42AD3DDE0985}" type="presOf" srcId="{F5AFE322-98FD-40B8-AE37-39A656C23201}" destId="{AE15A718-8254-4B3E-8BF1-AA743A29F847}" srcOrd="0" destOrd="0" presId="urn:microsoft.com/office/officeart/2005/8/layout/pList1"/>
    <dgm:cxn modelId="{C72D362F-1056-455B-A5D5-A257958DC7C3}" type="presOf" srcId="{5DEDE154-A18F-4CE9-888E-B16364065626}" destId="{68CC59BC-1C45-440C-84D0-A08DF7951F62}" srcOrd="0" destOrd="0" presId="urn:microsoft.com/office/officeart/2005/8/layout/pList1"/>
    <dgm:cxn modelId="{33A3040E-AFA6-46CE-83AA-B1DE21CAF1AA}" type="presOf" srcId="{02111A80-ADEF-4959-ABB9-9DA233AFA289}" destId="{510BA21E-E260-4FBE-9CB1-46679B0276B6}" srcOrd="0" destOrd="0" presId="urn:microsoft.com/office/officeart/2005/8/layout/pList1"/>
    <dgm:cxn modelId="{10DD3810-0C7A-49DF-A4A4-87573492AB00}" type="presParOf" srcId="{510BA21E-E260-4FBE-9CB1-46679B0276B6}" destId="{FC7F6D90-295A-4DFA-B88D-71849CCC98E6}" srcOrd="0" destOrd="0" presId="urn:microsoft.com/office/officeart/2005/8/layout/pList1"/>
    <dgm:cxn modelId="{B60EE1A4-4F99-4801-BD74-58D6F0CE1970}" type="presParOf" srcId="{FC7F6D90-295A-4DFA-B88D-71849CCC98E6}" destId="{6D77B022-A05A-4020-8AFF-7CA4460EA92E}" srcOrd="0" destOrd="0" presId="urn:microsoft.com/office/officeart/2005/8/layout/pList1"/>
    <dgm:cxn modelId="{5D943503-7D0D-480E-A03D-2DFC1104F881}" type="presParOf" srcId="{FC7F6D90-295A-4DFA-B88D-71849CCC98E6}" destId="{91D2E966-F403-4335-9FB4-75192DBB29E7}" srcOrd="1" destOrd="0" presId="urn:microsoft.com/office/officeart/2005/8/layout/pList1"/>
    <dgm:cxn modelId="{F31E7178-8422-4306-AB81-7E53F385DB17}" type="presParOf" srcId="{510BA21E-E260-4FBE-9CB1-46679B0276B6}" destId="{3F07BC88-BCC3-48EA-87B3-5AC69D7B0A4F}" srcOrd="1" destOrd="0" presId="urn:microsoft.com/office/officeart/2005/8/layout/pList1"/>
    <dgm:cxn modelId="{33684EFA-DCB2-47E6-97D8-763B9830F300}" type="presParOf" srcId="{510BA21E-E260-4FBE-9CB1-46679B0276B6}" destId="{1F68F9DF-4A41-41B5-9447-D76F5270CEBB}" srcOrd="2" destOrd="0" presId="urn:microsoft.com/office/officeart/2005/8/layout/pList1"/>
    <dgm:cxn modelId="{8A228D18-DDF8-45BD-9C9E-2DC9C1A73801}" type="presParOf" srcId="{1F68F9DF-4A41-41B5-9447-D76F5270CEBB}" destId="{4DC10319-0CF0-4EA3-9D52-4F8734A70F2F}" srcOrd="0" destOrd="0" presId="urn:microsoft.com/office/officeart/2005/8/layout/pList1"/>
    <dgm:cxn modelId="{D039A0B5-B960-49DA-BF07-6E46C9387D09}" type="presParOf" srcId="{1F68F9DF-4A41-41B5-9447-D76F5270CEBB}" destId="{0819FBD0-8D43-4582-95B8-47BCF1AD9C8F}" srcOrd="1" destOrd="0" presId="urn:microsoft.com/office/officeart/2005/8/layout/pList1"/>
    <dgm:cxn modelId="{0AE81246-5D68-4671-92F2-DB1BC4901292}" type="presParOf" srcId="{510BA21E-E260-4FBE-9CB1-46679B0276B6}" destId="{F3B5228F-849E-419E-864E-25668062E932}" srcOrd="3" destOrd="0" presId="urn:microsoft.com/office/officeart/2005/8/layout/pList1"/>
    <dgm:cxn modelId="{C2558285-BEA8-4A95-8DDE-491493772FC8}" type="presParOf" srcId="{510BA21E-E260-4FBE-9CB1-46679B0276B6}" destId="{05091C8B-BF2A-48A5-A6A9-74284CFC7DED}" srcOrd="4" destOrd="0" presId="urn:microsoft.com/office/officeart/2005/8/layout/pList1"/>
    <dgm:cxn modelId="{6ECCD916-F8D6-4B89-875B-03FCD834DE21}" type="presParOf" srcId="{05091C8B-BF2A-48A5-A6A9-74284CFC7DED}" destId="{45DADAC0-46C1-4F98-BE36-E1A86E46AB65}" srcOrd="0" destOrd="0" presId="urn:microsoft.com/office/officeart/2005/8/layout/pList1"/>
    <dgm:cxn modelId="{4B239375-263A-4943-9F58-361F8B06B0E0}" type="presParOf" srcId="{05091C8B-BF2A-48A5-A6A9-74284CFC7DED}" destId="{8EAA7FA0-EEFC-4956-AA6A-4B651AA40007}" srcOrd="1" destOrd="0" presId="urn:microsoft.com/office/officeart/2005/8/layout/pList1"/>
    <dgm:cxn modelId="{D80927BE-0F69-40D2-B600-D6DAE75F4E23}" type="presParOf" srcId="{510BA21E-E260-4FBE-9CB1-46679B0276B6}" destId="{2A50CC50-6091-46AC-8270-3BBCC7D95892}" srcOrd="5" destOrd="0" presId="urn:microsoft.com/office/officeart/2005/8/layout/pList1"/>
    <dgm:cxn modelId="{6BBFDAA6-D898-4809-AB0B-29D07E3A6C03}" type="presParOf" srcId="{510BA21E-E260-4FBE-9CB1-46679B0276B6}" destId="{2D89AC2C-405D-4B35-8DC8-54D0D8B55157}" srcOrd="6" destOrd="0" presId="urn:microsoft.com/office/officeart/2005/8/layout/pList1"/>
    <dgm:cxn modelId="{A58BCFA1-A3F1-4C1A-B43C-F47D707DD050}" type="presParOf" srcId="{2D89AC2C-405D-4B35-8DC8-54D0D8B55157}" destId="{785E2DD2-6A76-4BBA-8432-0AF008710A82}" srcOrd="0" destOrd="0" presId="urn:microsoft.com/office/officeart/2005/8/layout/pList1"/>
    <dgm:cxn modelId="{236A4B66-D4AD-40DF-BF65-33886FF96545}" type="presParOf" srcId="{2D89AC2C-405D-4B35-8DC8-54D0D8B55157}" destId="{2747CFB8-C3E6-450B-B73B-CF978800E87C}" srcOrd="1" destOrd="0" presId="urn:microsoft.com/office/officeart/2005/8/layout/pList1"/>
    <dgm:cxn modelId="{A57B3E3C-F856-48C3-B3AC-A9ED166CE2D5}" type="presParOf" srcId="{510BA21E-E260-4FBE-9CB1-46679B0276B6}" destId="{68CC59BC-1C45-440C-84D0-A08DF7951F62}" srcOrd="7" destOrd="0" presId="urn:microsoft.com/office/officeart/2005/8/layout/pList1"/>
    <dgm:cxn modelId="{69B88AA2-D917-43EB-AB51-165AB18BA135}" type="presParOf" srcId="{510BA21E-E260-4FBE-9CB1-46679B0276B6}" destId="{271419B3-B344-482D-946A-FC1F0D0031D0}" srcOrd="8" destOrd="0" presId="urn:microsoft.com/office/officeart/2005/8/layout/pList1"/>
    <dgm:cxn modelId="{7893CD70-EE30-4B36-A28F-8A97EB7915E2}" type="presParOf" srcId="{271419B3-B344-482D-946A-FC1F0D0031D0}" destId="{094C90BA-9C9D-42F5-86E1-F564FE626C5D}" srcOrd="0" destOrd="0" presId="urn:microsoft.com/office/officeart/2005/8/layout/pList1"/>
    <dgm:cxn modelId="{7F4EAFD2-0761-4EF0-83CE-73C76ACDE2DC}" type="presParOf" srcId="{271419B3-B344-482D-946A-FC1F0D0031D0}" destId="{48DC05BE-0928-4A6B-9159-961A5E2F2888}" srcOrd="1" destOrd="0" presId="urn:microsoft.com/office/officeart/2005/8/layout/pList1"/>
    <dgm:cxn modelId="{BB4CEBF0-42E1-496D-B80E-446156AAC70D}" type="presParOf" srcId="{510BA21E-E260-4FBE-9CB1-46679B0276B6}" destId="{B6B6E4C9-1288-440B-96C0-E11ABCE93FE4}" srcOrd="9" destOrd="0" presId="urn:microsoft.com/office/officeart/2005/8/layout/pList1"/>
    <dgm:cxn modelId="{2A620124-7618-4C9A-A62A-5368D64BE91B}" type="presParOf" srcId="{510BA21E-E260-4FBE-9CB1-46679B0276B6}" destId="{64B4055F-6E2D-4332-B441-A21B43E0F594}" srcOrd="10" destOrd="0" presId="urn:microsoft.com/office/officeart/2005/8/layout/pList1"/>
    <dgm:cxn modelId="{C892889F-62F0-421C-AE83-731A3E05B6B4}" type="presParOf" srcId="{64B4055F-6E2D-4332-B441-A21B43E0F594}" destId="{DE69E390-35D7-4E0B-8907-835183DB25D0}" srcOrd="0" destOrd="0" presId="urn:microsoft.com/office/officeart/2005/8/layout/pList1"/>
    <dgm:cxn modelId="{83E92924-822D-419F-A6C6-F45B8B9F690F}" type="presParOf" srcId="{64B4055F-6E2D-4332-B441-A21B43E0F594}" destId="{62A770F8-C21C-424B-B98D-02D93B333AA3}" srcOrd="1" destOrd="0" presId="urn:microsoft.com/office/officeart/2005/8/layout/pList1"/>
    <dgm:cxn modelId="{91E919D0-08CE-45D8-AD92-D742BE0CC1DE}" type="presParOf" srcId="{510BA21E-E260-4FBE-9CB1-46679B0276B6}" destId="{2D717C96-423C-4F6D-A45E-C5C74C5661F0}" srcOrd="11" destOrd="0" presId="urn:microsoft.com/office/officeart/2005/8/layout/pList1"/>
    <dgm:cxn modelId="{EC5F06F4-C2A1-4082-ABE7-3E17A6FE15F5}" type="presParOf" srcId="{510BA21E-E260-4FBE-9CB1-46679B0276B6}" destId="{F2012A10-DC88-4BB4-8364-1C4902807ED1}" srcOrd="12" destOrd="0" presId="urn:microsoft.com/office/officeart/2005/8/layout/pList1"/>
    <dgm:cxn modelId="{BB307083-F36F-4A5A-95A7-7FF791BF4BDA}" type="presParOf" srcId="{F2012A10-DC88-4BB4-8364-1C4902807ED1}" destId="{DDE1F3B1-FF18-43CA-89D1-1190896A986D}" srcOrd="0" destOrd="0" presId="urn:microsoft.com/office/officeart/2005/8/layout/pList1"/>
    <dgm:cxn modelId="{35B303FB-3933-431B-835C-7DE8B3A26A14}" type="presParOf" srcId="{F2012A10-DC88-4BB4-8364-1C4902807ED1}" destId="{9836E034-34FE-404F-85E8-70AF8C7CEF71}" srcOrd="1" destOrd="0" presId="urn:microsoft.com/office/officeart/2005/8/layout/pList1"/>
    <dgm:cxn modelId="{02A287E4-F57B-4226-8728-A1FB4FF978A5}" type="presParOf" srcId="{510BA21E-E260-4FBE-9CB1-46679B0276B6}" destId="{AE15A718-8254-4B3E-8BF1-AA743A29F847}" srcOrd="13" destOrd="0" presId="urn:microsoft.com/office/officeart/2005/8/layout/pList1"/>
    <dgm:cxn modelId="{EC58D009-0397-4BFE-8A9B-01880E3B25E2}" type="presParOf" srcId="{510BA21E-E260-4FBE-9CB1-46679B0276B6}" destId="{5293CDF2-ED9D-432C-97F3-D6A2F9E95C02}" srcOrd="14" destOrd="0" presId="urn:microsoft.com/office/officeart/2005/8/layout/pList1"/>
    <dgm:cxn modelId="{F3AC1D02-76DA-47A5-B08E-780A98D15EDB}" type="presParOf" srcId="{5293CDF2-ED9D-432C-97F3-D6A2F9E95C02}" destId="{B632EEA8-D5C0-4D01-8AD7-9D489C390739}" srcOrd="0" destOrd="0" presId="urn:microsoft.com/office/officeart/2005/8/layout/pList1"/>
    <dgm:cxn modelId="{C1CD83F4-2BA2-4D4E-8F1A-95A5B0D7AAE6}" type="presParOf" srcId="{5293CDF2-ED9D-432C-97F3-D6A2F9E95C02}" destId="{A2F93D41-BB94-4A5E-B1F9-F10A2A92CDDC}" srcOrd="1" destOrd="0" presId="urn:microsoft.com/office/officeart/2005/8/layout/pList1"/>
    <dgm:cxn modelId="{82FB0224-786B-4870-AA37-1C0261D8665F}" type="presParOf" srcId="{510BA21E-E260-4FBE-9CB1-46679B0276B6}" destId="{00F566B1-0209-4A00-A682-226C9C6D0A91}" srcOrd="15" destOrd="0" presId="urn:microsoft.com/office/officeart/2005/8/layout/pList1"/>
    <dgm:cxn modelId="{82BE6F6C-5FE8-4C0A-B298-3CB17BE97FBA}" type="presParOf" srcId="{510BA21E-E260-4FBE-9CB1-46679B0276B6}" destId="{19E6A94C-D0AB-497A-9AE1-CC3234B13A19}" srcOrd="16" destOrd="0" presId="urn:microsoft.com/office/officeart/2005/8/layout/pList1"/>
    <dgm:cxn modelId="{7845098C-94CC-484E-8A1A-BF22ECE500BA}" type="presParOf" srcId="{19E6A94C-D0AB-497A-9AE1-CC3234B13A19}" destId="{DC8A5557-5B55-4589-9BEC-D8B9EB88D4BA}" srcOrd="0" destOrd="0" presId="urn:microsoft.com/office/officeart/2005/8/layout/pList1"/>
    <dgm:cxn modelId="{3199002B-2F2D-48C3-AD66-55F43BFB2C31}" type="presParOf" srcId="{19E6A94C-D0AB-497A-9AE1-CC3234B13A19}" destId="{6729CE63-63B9-49D1-A4B4-5245355B21ED}" srcOrd="1" destOrd="0" presId="urn:microsoft.com/office/officeart/2005/8/layout/pList1"/>
    <dgm:cxn modelId="{0C4D55A0-8636-40C2-87BF-930367CB9DE2}" type="presParOf" srcId="{510BA21E-E260-4FBE-9CB1-46679B0276B6}" destId="{00CEE7B1-7EF4-43BF-BAEE-214B603F3633}" srcOrd="17" destOrd="0" presId="urn:microsoft.com/office/officeart/2005/8/layout/pList1"/>
    <dgm:cxn modelId="{520C577C-41CF-4539-B332-FA96B89AF6E5}" type="presParOf" srcId="{510BA21E-E260-4FBE-9CB1-46679B0276B6}" destId="{BBCACBBB-3446-4A81-B180-220CE38EBD7B}" srcOrd="18" destOrd="0" presId="urn:microsoft.com/office/officeart/2005/8/layout/pList1"/>
    <dgm:cxn modelId="{73B56EFD-DCDD-454F-9E8A-76F09B6CFDD6}" type="presParOf" srcId="{BBCACBBB-3446-4A81-B180-220CE38EBD7B}" destId="{46C60FF7-B4D0-4E7E-936C-88209EF7E860}" srcOrd="0" destOrd="0" presId="urn:microsoft.com/office/officeart/2005/8/layout/pList1"/>
    <dgm:cxn modelId="{6D3A63BB-A82E-4572-9BB4-5B4E27BB9200}" type="presParOf" srcId="{BBCACBBB-3446-4A81-B180-220CE38EBD7B}" destId="{E0ABC231-5159-4794-A8E3-415AD5F2BC2E}" srcOrd="1" destOrd="0" presId="urn:microsoft.com/office/officeart/2005/8/layout/pList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39834C5-C2B9-4CE6-A30E-3D17252B0706}" type="doc">
      <dgm:prSet loTypeId="urn:microsoft.com/office/officeart/2005/8/layout/pList1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sr-Latn-BA"/>
        </a:p>
      </dgm:t>
    </dgm:pt>
    <dgm:pt modelId="{E46530E1-362A-4707-B7F2-8AECE0D0087E}">
      <dgm:prSet custT="1"/>
      <dgm:spPr/>
      <dgm:t>
        <a:bodyPr/>
        <a:lstStyle/>
        <a:p>
          <a:pPr rtl="0"/>
          <a:r>
            <a:rPr lang="sr-Cyrl-CS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Прикупљање отпада (корпе за отпадке, контејнери)</a:t>
          </a:r>
          <a:endParaRPr lang="sr-Latn-BA" sz="1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5BF60866-D51E-4A3A-8EE2-2D2DFAE49F71}" type="parTrans" cxnId="{945004B1-7681-41E8-A6C2-D194A9677A36}">
      <dgm:prSet/>
      <dgm:spPr/>
      <dgm:t>
        <a:bodyPr/>
        <a:lstStyle/>
        <a:p>
          <a:endParaRPr lang="sr-Latn-BA"/>
        </a:p>
      </dgm:t>
    </dgm:pt>
    <dgm:pt modelId="{822AD93F-FC0B-464B-B099-B0AF15FE89EF}" type="sibTrans" cxnId="{945004B1-7681-41E8-A6C2-D194A9677A36}">
      <dgm:prSet/>
      <dgm:spPr/>
      <dgm:t>
        <a:bodyPr/>
        <a:lstStyle/>
        <a:p>
          <a:endParaRPr lang="sr-Latn-BA"/>
        </a:p>
      </dgm:t>
    </dgm:pt>
    <dgm:pt modelId="{F536E111-9C29-4311-A03D-0FAF2A702227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Систем за пречишчавање отпадних вода</a:t>
          </a:r>
          <a:endParaRPr lang="sr-Latn-BA" sz="1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1569317-50C5-4556-B6F8-6A429C491DC9}" type="sibTrans" cxnId="{EB4ACF10-1A7D-4966-83E4-BC434EFAD592}">
      <dgm:prSet/>
      <dgm:spPr/>
      <dgm:t>
        <a:bodyPr/>
        <a:lstStyle/>
        <a:p>
          <a:endParaRPr lang="sr-Latn-BA"/>
        </a:p>
      </dgm:t>
    </dgm:pt>
    <dgm:pt modelId="{B7453C0F-568E-4255-9E21-9B667DDB6A44}" type="parTrans" cxnId="{EB4ACF10-1A7D-4966-83E4-BC434EFAD592}">
      <dgm:prSet/>
      <dgm:spPr/>
      <dgm:t>
        <a:bodyPr/>
        <a:lstStyle/>
        <a:p>
          <a:endParaRPr lang="sr-Latn-BA"/>
        </a:p>
      </dgm:t>
    </dgm:pt>
    <dgm:pt modelId="{93E35615-F5F3-4DB2-8DCE-8917B8D5A25C}">
      <dgm:prSet custT="1"/>
      <dgm:spPr/>
      <dgm:t>
        <a:bodyPr/>
        <a:lstStyle/>
        <a:p>
          <a:pPr rtl="0"/>
          <a:r>
            <a:rPr lang="sr-Cyrl-CS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Сагоријевање отпада (специјалне пећи)</a:t>
          </a:r>
          <a:endParaRPr lang="sr-Latn-BA" sz="1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5986116-0D93-446C-89C0-591C5E36FFB5}" type="sibTrans" cxnId="{37D287CA-8DFE-419B-B8AA-010BB5DFC355}">
      <dgm:prSet/>
      <dgm:spPr/>
      <dgm:t>
        <a:bodyPr/>
        <a:lstStyle/>
        <a:p>
          <a:endParaRPr lang="sr-Latn-BA"/>
        </a:p>
      </dgm:t>
    </dgm:pt>
    <dgm:pt modelId="{AF17CC60-A938-40DC-9931-7C28CE87AA35}" type="parTrans" cxnId="{37D287CA-8DFE-419B-B8AA-010BB5DFC355}">
      <dgm:prSet/>
      <dgm:spPr/>
      <dgm:t>
        <a:bodyPr/>
        <a:lstStyle/>
        <a:p>
          <a:endParaRPr lang="sr-Latn-BA"/>
        </a:p>
      </dgm:t>
    </dgm:pt>
    <dgm:pt modelId="{D02BC6AA-5FC0-4E5F-B99E-715424AEBFB0}">
      <dgm:prSet custT="1"/>
      <dgm:spPr/>
      <dgm:t>
        <a:bodyPr/>
        <a:lstStyle/>
        <a:p>
          <a:pPr rtl="0"/>
          <a:r>
            <a:rPr lang="sr-Cyrl-CS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Прерада-рециклажа </a:t>
          </a:r>
          <a:r>
            <a: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(погони за прераду разних материјала)</a:t>
          </a:r>
          <a:endParaRPr lang="sr-Latn-BA" sz="1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615E9BD-C2B2-4C3F-959E-60A1F7F99FF1}" type="sibTrans" cxnId="{833FE86A-AA19-4F70-AAF4-039D76F2D8B2}">
      <dgm:prSet/>
      <dgm:spPr/>
      <dgm:t>
        <a:bodyPr/>
        <a:lstStyle/>
        <a:p>
          <a:endParaRPr lang="sr-Latn-BA"/>
        </a:p>
      </dgm:t>
    </dgm:pt>
    <dgm:pt modelId="{ED26E11C-4759-4C3B-8382-51EA87EDDA86}" type="parTrans" cxnId="{833FE86A-AA19-4F70-AAF4-039D76F2D8B2}">
      <dgm:prSet/>
      <dgm:spPr/>
      <dgm:t>
        <a:bodyPr/>
        <a:lstStyle/>
        <a:p>
          <a:endParaRPr lang="sr-Latn-BA"/>
        </a:p>
      </dgm:t>
    </dgm:pt>
    <dgm:pt modelId="{00CA1F9C-EA61-4962-85AE-DACA43214498}">
      <dgm:prSet custT="1"/>
      <dgm:spPr/>
      <dgm:t>
        <a:bodyPr/>
        <a:lstStyle/>
        <a:p>
          <a:pPr rtl="0"/>
          <a:r>
            <a:rPr lang="sr-Cyrl-CS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Превоз (специјална возила)</a:t>
          </a:r>
          <a:endParaRPr lang="sr-Latn-BA" sz="1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A054F9C-C3DA-46D5-9A7E-A7672A1D7606}" type="sibTrans" cxnId="{B6494FE3-113E-4B31-9BA9-28805A6F5D59}">
      <dgm:prSet/>
      <dgm:spPr/>
      <dgm:t>
        <a:bodyPr/>
        <a:lstStyle/>
        <a:p>
          <a:endParaRPr lang="sr-Latn-BA"/>
        </a:p>
      </dgm:t>
    </dgm:pt>
    <dgm:pt modelId="{DCB61757-C672-4CD6-B419-9AC68076877D}" type="parTrans" cxnId="{B6494FE3-113E-4B31-9BA9-28805A6F5D59}">
      <dgm:prSet/>
      <dgm:spPr/>
      <dgm:t>
        <a:bodyPr/>
        <a:lstStyle/>
        <a:p>
          <a:endParaRPr lang="sr-Latn-BA"/>
        </a:p>
      </dgm:t>
    </dgm:pt>
    <dgm:pt modelId="{1F8B98A1-28E7-4FBB-9EBA-AF809A1F7A73}" type="pres">
      <dgm:prSet presAssocID="{239834C5-C2B9-4CE6-A30E-3D17252B07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BA"/>
        </a:p>
      </dgm:t>
    </dgm:pt>
    <dgm:pt modelId="{66E3B317-2DEB-45EF-92B4-70FE3B3E7564}" type="pres">
      <dgm:prSet presAssocID="{E46530E1-362A-4707-B7F2-8AECE0D0087E}" presName="compNode" presStyleCnt="0"/>
      <dgm:spPr/>
    </dgm:pt>
    <dgm:pt modelId="{CA6B7B98-A140-4312-8E41-88E4D6FD2383}" type="pres">
      <dgm:prSet presAssocID="{E46530E1-362A-4707-B7F2-8AECE0D0087E}" presName="pictRect" presStyleLbl="nod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sr-Latn-BA"/>
        </a:p>
      </dgm:t>
    </dgm:pt>
    <dgm:pt modelId="{B9D19D6C-8C6D-4C7F-97C7-4B6EC9984FB1}" type="pres">
      <dgm:prSet presAssocID="{E46530E1-362A-4707-B7F2-8AECE0D0087E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2AE4CF1C-3077-4333-B18B-C59E88B0D71D}" type="pres">
      <dgm:prSet presAssocID="{822AD93F-FC0B-464B-B099-B0AF15FE89EF}" presName="sibTrans" presStyleLbl="sibTrans2D1" presStyleIdx="0" presStyleCnt="0"/>
      <dgm:spPr/>
      <dgm:t>
        <a:bodyPr/>
        <a:lstStyle/>
        <a:p>
          <a:endParaRPr lang="sr-Latn-BA"/>
        </a:p>
      </dgm:t>
    </dgm:pt>
    <dgm:pt modelId="{47156302-A9D5-4EC2-9FC1-792B15D9189E}" type="pres">
      <dgm:prSet presAssocID="{00CA1F9C-EA61-4962-85AE-DACA43214498}" presName="compNode" presStyleCnt="0"/>
      <dgm:spPr/>
    </dgm:pt>
    <dgm:pt modelId="{95E876EE-AB85-4F36-BF85-D238986DF07E}" type="pres">
      <dgm:prSet presAssocID="{00CA1F9C-EA61-4962-85AE-DACA43214498}" presName="pictRect" presStyleLbl="nod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sr-Latn-BA"/>
        </a:p>
      </dgm:t>
    </dgm:pt>
    <dgm:pt modelId="{6DBB4956-51DD-40E3-BCE7-8C602BC4CE5E}" type="pres">
      <dgm:prSet presAssocID="{00CA1F9C-EA61-4962-85AE-DACA43214498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9F903BC1-FDEF-48B2-86D3-BA8528E601BC}" type="pres">
      <dgm:prSet presAssocID="{1A054F9C-C3DA-46D5-9A7E-A7672A1D7606}" presName="sibTrans" presStyleLbl="sibTrans2D1" presStyleIdx="0" presStyleCnt="0"/>
      <dgm:spPr/>
      <dgm:t>
        <a:bodyPr/>
        <a:lstStyle/>
        <a:p>
          <a:endParaRPr lang="sr-Latn-BA"/>
        </a:p>
      </dgm:t>
    </dgm:pt>
    <dgm:pt modelId="{22E2F3D4-73E7-4BD2-9435-E3DD415B7EE9}" type="pres">
      <dgm:prSet presAssocID="{D02BC6AA-5FC0-4E5F-B99E-715424AEBFB0}" presName="compNode" presStyleCnt="0"/>
      <dgm:spPr/>
    </dgm:pt>
    <dgm:pt modelId="{F4DCB694-7839-4EE4-BE10-E51F387AAB3F}" type="pres">
      <dgm:prSet presAssocID="{D02BC6AA-5FC0-4E5F-B99E-715424AEBFB0}" presName="pictRect" presStyleLbl="nod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sr-Latn-BA"/>
        </a:p>
      </dgm:t>
    </dgm:pt>
    <dgm:pt modelId="{FF7CC65C-716C-49BA-9933-B905B363FEE2}" type="pres">
      <dgm:prSet presAssocID="{D02BC6AA-5FC0-4E5F-B99E-715424AEBFB0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5D8EFDE0-6531-4B74-BCED-1E32ECC71E8C}" type="pres">
      <dgm:prSet presAssocID="{7615E9BD-C2B2-4C3F-959E-60A1F7F99FF1}" presName="sibTrans" presStyleLbl="sibTrans2D1" presStyleIdx="0" presStyleCnt="0"/>
      <dgm:spPr/>
      <dgm:t>
        <a:bodyPr/>
        <a:lstStyle/>
        <a:p>
          <a:endParaRPr lang="sr-Latn-BA"/>
        </a:p>
      </dgm:t>
    </dgm:pt>
    <dgm:pt modelId="{AC2D875F-B252-43DB-B69A-E59AF5D87C6F}" type="pres">
      <dgm:prSet presAssocID="{93E35615-F5F3-4DB2-8DCE-8917B8D5A25C}" presName="compNode" presStyleCnt="0"/>
      <dgm:spPr/>
    </dgm:pt>
    <dgm:pt modelId="{682C1344-BB52-45DA-B81D-1AC871AD5D49}" type="pres">
      <dgm:prSet presAssocID="{93E35615-F5F3-4DB2-8DCE-8917B8D5A25C}" presName="pictRect" presStyleLbl="nod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sr-Latn-BA"/>
        </a:p>
      </dgm:t>
    </dgm:pt>
    <dgm:pt modelId="{E1CFD663-FF60-463E-A2BF-EE8D1E81CAB0}" type="pres">
      <dgm:prSet presAssocID="{93E35615-F5F3-4DB2-8DCE-8917B8D5A25C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E65CDCFF-F6B9-47DF-9B3D-9F27E2BB68EA}" type="pres">
      <dgm:prSet presAssocID="{F5986116-0D93-446C-89C0-591C5E36FFB5}" presName="sibTrans" presStyleLbl="sibTrans2D1" presStyleIdx="0" presStyleCnt="0"/>
      <dgm:spPr/>
      <dgm:t>
        <a:bodyPr/>
        <a:lstStyle/>
        <a:p>
          <a:endParaRPr lang="sr-Latn-BA"/>
        </a:p>
      </dgm:t>
    </dgm:pt>
    <dgm:pt modelId="{DB0F44C3-6FE7-4AB4-B0AE-8603FBDC46B4}" type="pres">
      <dgm:prSet presAssocID="{F536E111-9C29-4311-A03D-0FAF2A702227}" presName="compNode" presStyleCnt="0"/>
      <dgm:spPr/>
    </dgm:pt>
    <dgm:pt modelId="{954F7EE8-29BA-4829-99CF-7AB5BDBF1D79}" type="pres">
      <dgm:prSet presAssocID="{F536E111-9C29-4311-A03D-0FAF2A702227}" presName="pictRect" presStyleLbl="nod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sr-Latn-BA"/>
        </a:p>
      </dgm:t>
    </dgm:pt>
    <dgm:pt modelId="{4CCECB24-0C95-4C09-9D00-1D8ED833EE77}" type="pres">
      <dgm:prSet presAssocID="{F536E111-9C29-4311-A03D-0FAF2A702227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</dgm:ptLst>
  <dgm:cxnLst>
    <dgm:cxn modelId="{3BDF7F2D-0785-4749-AE90-6B3F7FE8E398}" type="presOf" srcId="{1A054F9C-C3DA-46D5-9A7E-A7672A1D7606}" destId="{9F903BC1-FDEF-48B2-86D3-BA8528E601BC}" srcOrd="0" destOrd="0" presId="urn:microsoft.com/office/officeart/2005/8/layout/pList1"/>
    <dgm:cxn modelId="{EB4ACF10-1A7D-4966-83E4-BC434EFAD592}" srcId="{239834C5-C2B9-4CE6-A30E-3D17252B0706}" destId="{F536E111-9C29-4311-A03D-0FAF2A702227}" srcOrd="4" destOrd="0" parTransId="{B7453C0F-568E-4255-9E21-9B667DDB6A44}" sibTransId="{61569317-50C5-4556-B6F8-6A429C491DC9}"/>
    <dgm:cxn modelId="{7AB93E58-D911-4F70-AF3D-612FD4B3418F}" type="presOf" srcId="{F536E111-9C29-4311-A03D-0FAF2A702227}" destId="{4CCECB24-0C95-4C09-9D00-1D8ED833EE77}" srcOrd="0" destOrd="0" presId="urn:microsoft.com/office/officeart/2005/8/layout/pList1"/>
    <dgm:cxn modelId="{945004B1-7681-41E8-A6C2-D194A9677A36}" srcId="{239834C5-C2B9-4CE6-A30E-3D17252B0706}" destId="{E46530E1-362A-4707-B7F2-8AECE0D0087E}" srcOrd="0" destOrd="0" parTransId="{5BF60866-D51E-4A3A-8EE2-2D2DFAE49F71}" sibTransId="{822AD93F-FC0B-464B-B099-B0AF15FE89EF}"/>
    <dgm:cxn modelId="{E087A185-9F8F-471E-BAEF-A916DA968479}" type="presOf" srcId="{239834C5-C2B9-4CE6-A30E-3D17252B0706}" destId="{1F8B98A1-28E7-4FBB-9EBA-AF809A1F7A73}" srcOrd="0" destOrd="0" presId="urn:microsoft.com/office/officeart/2005/8/layout/pList1"/>
    <dgm:cxn modelId="{C70272A2-04FB-4FD7-A267-F70589FED8E0}" type="presOf" srcId="{7615E9BD-C2B2-4C3F-959E-60A1F7F99FF1}" destId="{5D8EFDE0-6531-4B74-BCED-1E32ECC71E8C}" srcOrd="0" destOrd="0" presId="urn:microsoft.com/office/officeart/2005/8/layout/pList1"/>
    <dgm:cxn modelId="{68D25120-A3CD-4A0D-993E-885C06ABAD14}" type="presOf" srcId="{F5986116-0D93-446C-89C0-591C5E36FFB5}" destId="{E65CDCFF-F6B9-47DF-9B3D-9F27E2BB68EA}" srcOrd="0" destOrd="0" presId="urn:microsoft.com/office/officeart/2005/8/layout/pList1"/>
    <dgm:cxn modelId="{FA3CA2A1-EF42-49FB-9D4B-97B008F2596C}" type="presOf" srcId="{D02BC6AA-5FC0-4E5F-B99E-715424AEBFB0}" destId="{FF7CC65C-716C-49BA-9933-B905B363FEE2}" srcOrd="0" destOrd="0" presId="urn:microsoft.com/office/officeart/2005/8/layout/pList1"/>
    <dgm:cxn modelId="{0F850C33-BF65-4E75-960E-BAD3AD9B22CC}" type="presOf" srcId="{822AD93F-FC0B-464B-B099-B0AF15FE89EF}" destId="{2AE4CF1C-3077-4333-B18B-C59E88B0D71D}" srcOrd="0" destOrd="0" presId="urn:microsoft.com/office/officeart/2005/8/layout/pList1"/>
    <dgm:cxn modelId="{37D287CA-8DFE-419B-B8AA-010BB5DFC355}" srcId="{239834C5-C2B9-4CE6-A30E-3D17252B0706}" destId="{93E35615-F5F3-4DB2-8DCE-8917B8D5A25C}" srcOrd="3" destOrd="0" parTransId="{AF17CC60-A938-40DC-9931-7C28CE87AA35}" sibTransId="{F5986116-0D93-446C-89C0-591C5E36FFB5}"/>
    <dgm:cxn modelId="{F9B18720-98B9-44B8-842F-D280871433DB}" type="presOf" srcId="{00CA1F9C-EA61-4962-85AE-DACA43214498}" destId="{6DBB4956-51DD-40E3-BCE7-8C602BC4CE5E}" srcOrd="0" destOrd="0" presId="urn:microsoft.com/office/officeart/2005/8/layout/pList1"/>
    <dgm:cxn modelId="{A1267197-9DBA-438F-805F-712DD1891DE2}" type="presOf" srcId="{E46530E1-362A-4707-B7F2-8AECE0D0087E}" destId="{B9D19D6C-8C6D-4C7F-97C7-4B6EC9984FB1}" srcOrd="0" destOrd="0" presId="urn:microsoft.com/office/officeart/2005/8/layout/pList1"/>
    <dgm:cxn modelId="{B6494FE3-113E-4B31-9BA9-28805A6F5D59}" srcId="{239834C5-C2B9-4CE6-A30E-3D17252B0706}" destId="{00CA1F9C-EA61-4962-85AE-DACA43214498}" srcOrd="1" destOrd="0" parTransId="{DCB61757-C672-4CD6-B419-9AC68076877D}" sibTransId="{1A054F9C-C3DA-46D5-9A7E-A7672A1D7606}"/>
    <dgm:cxn modelId="{833FE86A-AA19-4F70-AAF4-039D76F2D8B2}" srcId="{239834C5-C2B9-4CE6-A30E-3D17252B0706}" destId="{D02BC6AA-5FC0-4E5F-B99E-715424AEBFB0}" srcOrd="2" destOrd="0" parTransId="{ED26E11C-4759-4C3B-8382-51EA87EDDA86}" sibTransId="{7615E9BD-C2B2-4C3F-959E-60A1F7F99FF1}"/>
    <dgm:cxn modelId="{4AE46A57-79DC-4749-A498-5315C6534C3E}" type="presOf" srcId="{93E35615-F5F3-4DB2-8DCE-8917B8D5A25C}" destId="{E1CFD663-FF60-463E-A2BF-EE8D1E81CAB0}" srcOrd="0" destOrd="0" presId="urn:microsoft.com/office/officeart/2005/8/layout/pList1"/>
    <dgm:cxn modelId="{C0056E39-2866-4BA4-9E0F-8449F21A1CAB}" type="presParOf" srcId="{1F8B98A1-28E7-4FBB-9EBA-AF809A1F7A73}" destId="{66E3B317-2DEB-45EF-92B4-70FE3B3E7564}" srcOrd="0" destOrd="0" presId="urn:microsoft.com/office/officeart/2005/8/layout/pList1"/>
    <dgm:cxn modelId="{FD741642-828F-4766-B95D-D33EE75A31BE}" type="presParOf" srcId="{66E3B317-2DEB-45EF-92B4-70FE3B3E7564}" destId="{CA6B7B98-A140-4312-8E41-88E4D6FD2383}" srcOrd="0" destOrd="0" presId="urn:microsoft.com/office/officeart/2005/8/layout/pList1"/>
    <dgm:cxn modelId="{CB6A271D-E03C-4206-94FC-2642A527C85D}" type="presParOf" srcId="{66E3B317-2DEB-45EF-92B4-70FE3B3E7564}" destId="{B9D19D6C-8C6D-4C7F-97C7-4B6EC9984FB1}" srcOrd="1" destOrd="0" presId="urn:microsoft.com/office/officeart/2005/8/layout/pList1"/>
    <dgm:cxn modelId="{BF2C27B0-8C98-42EB-8C4E-FAAA082E790C}" type="presParOf" srcId="{1F8B98A1-28E7-4FBB-9EBA-AF809A1F7A73}" destId="{2AE4CF1C-3077-4333-B18B-C59E88B0D71D}" srcOrd="1" destOrd="0" presId="urn:microsoft.com/office/officeart/2005/8/layout/pList1"/>
    <dgm:cxn modelId="{B433BFA9-4C02-452B-B59C-E4E424CBF4B2}" type="presParOf" srcId="{1F8B98A1-28E7-4FBB-9EBA-AF809A1F7A73}" destId="{47156302-A9D5-4EC2-9FC1-792B15D9189E}" srcOrd="2" destOrd="0" presId="urn:microsoft.com/office/officeart/2005/8/layout/pList1"/>
    <dgm:cxn modelId="{EB8150B3-D345-403E-A6B9-AEB0427BBF2F}" type="presParOf" srcId="{47156302-A9D5-4EC2-9FC1-792B15D9189E}" destId="{95E876EE-AB85-4F36-BF85-D238986DF07E}" srcOrd="0" destOrd="0" presId="urn:microsoft.com/office/officeart/2005/8/layout/pList1"/>
    <dgm:cxn modelId="{12A8D419-2079-4D6D-8071-BEE1399C7995}" type="presParOf" srcId="{47156302-A9D5-4EC2-9FC1-792B15D9189E}" destId="{6DBB4956-51DD-40E3-BCE7-8C602BC4CE5E}" srcOrd="1" destOrd="0" presId="urn:microsoft.com/office/officeart/2005/8/layout/pList1"/>
    <dgm:cxn modelId="{B646CF22-BE99-46DA-928F-DC332180C00C}" type="presParOf" srcId="{1F8B98A1-28E7-4FBB-9EBA-AF809A1F7A73}" destId="{9F903BC1-FDEF-48B2-86D3-BA8528E601BC}" srcOrd="3" destOrd="0" presId="urn:microsoft.com/office/officeart/2005/8/layout/pList1"/>
    <dgm:cxn modelId="{514C848C-84BB-4B8A-B55F-A4FC042E179C}" type="presParOf" srcId="{1F8B98A1-28E7-4FBB-9EBA-AF809A1F7A73}" destId="{22E2F3D4-73E7-4BD2-9435-E3DD415B7EE9}" srcOrd="4" destOrd="0" presId="urn:microsoft.com/office/officeart/2005/8/layout/pList1"/>
    <dgm:cxn modelId="{5A56A6AC-91DD-45E8-979E-18142560303E}" type="presParOf" srcId="{22E2F3D4-73E7-4BD2-9435-E3DD415B7EE9}" destId="{F4DCB694-7839-4EE4-BE10-E51F387AAB3F}" srcOrd="0" destOrd="0" presId="urn:microsoft.com/office/officeart/2005/8/layout/pList1"/>
    <dgm:cxn modelId="{DD935E80-6315-416E-8B6A-3F90E247C3F5}" type="presParOf" srcId="{22E2F3D4-73E7-4BD2-9435-E3DD415B7EE9}" destId="{FF7CC65C-716C-49BA-9933-B905B363FEE2}" srcOrd="1" destOrd="0" presId="urn:microsoft.com/office/officeart/2005/8/layout/pList1"/>
    <dgm:cxn modelId="{8991D092-B6A1-4363-A067-E08355ADBE46}" type="presParOf" srcId="{1F8B98A1-28E7-4FBB-9EBA-AF809A1F7A73}" destId="{5D8EFDE0-6531-4B74-BCED-1E32ECC71E8C}" srcOrd="5" destOrd="0" presId="urn:microsoft.com/office/officeart/2005/8/layout/pList1"/>
    <dgm:cxn modelId="{BB39202D-807F-427D-B0E0-88B468BA5277}" type="presParOf" srcId="{1F8B98A1-28E7-4FBB-9EBA-AF809A1F7A73}" destId="{AC2D875F-B252-43DB-B69A-E59AF5D87C6F}" srcOrd="6" destOrd="0" presId="urn:microsoft.com/office/officeart/2005/8/layout/pList1"/>
    <dgm:cxn modelId="{95E731E8-2B03-4B13-85B7-C0F5789C7D25}" type="presParOf" srcId="{AC2D875F-B252-43DB-B69A-E59AF5D87C6F}" destId="{682C1344-BB52-45DA-B81D-1AC871AD5D49}" srcOrd="0" destOrd="0" presId="urn:microsoft.com/office/officeart/2005/8/layout/pList1"/>
    <dgm:cxn modelId="{A3D194F8-7BC9-4E3C-8CAC-462D669BA9FE}" type="presParOf" srcId="{AC2D875F-B252-43DB-B69A-E59AF5D87C6F}" destId="{E1CFD663-FF60-463E-A2BF-EE8D1E81CAB0}" srcOrd="1" destOrd="0" presId="urn:microsoft.com/office/officeart/2005/8/layout/pList1"/>
    <dgm:cxn modelId="{232CEDC1-1E38-4AEF-B4A5-4A5D1C02142E}" type="presParOf" srcId="{1F8B98A1-28E7-4FBB-9EBA-AF809A1F7A73}" destId="{E65CDCFF-F6B9-47DF-9B3D-9F27E2BB68EA}" srcOrd="7" destOrd="0" presId="urn:microsoft.com/office/officeart/2005/8/layout/pList1"/>
    <dgm:cxn modelId="{44D94BEF-DCA8-4675-912D-69D8B3D28231}" type="presParOf" srcId="{1F8B98A1-28E7-4FBB-9EBA-AF809A1F7A73}" destId="{DB0F44C3-6FE7-4AB4-B0AE-8603FBDC46B4}" srcOrd="8" destOrd="0" presId="urn:microsoft.com/office/officeart/2005/8/layout/pList1"/>
    <dgm:cxn modelId="{7DD69597-6A66-486F-A24C-69AC37A6038A}" type="presParOf" srcId="{DB0F44C3-6FE7-4AB4-B0AE-8603FBDC46B4}" destId="{954F7EE8-29BA-4829-99CF-7AB5BDBF1D79}" srcOrd="0" destOrd="0" presId="urn:microsoft.com/office/officeart/2005/8/layout/pList1"/>
    <dgm:cxn modelId="{E43B9219-E076-415D-9703-110C25623B42}" type="presParOf" srcId="{DB0F44C3-6FE7-4AB4-B0AE-8603FBDC46B4}" destId="{4CCECB24-0C95-4C09-9D00-1D8ED833EE77}" srcOrd="1" destOrd="0" presId="urn:microsoft.com/office/officeart/2005/8/layout/p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F81D24A-EF38-4949-81EA-C39AA50871C5}" type="datetime1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24706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A895-DC24-4A80-9E4B-77E8C98B8261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6012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491E-4104-40E9-885C-6629BDFE1DBB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50147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F328-D78C-4AE3-9BD5-6819CFE7241A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07649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>
              <a:defRPr sz="5400" b="1" cap="none" spc="0" baseline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783FD6-3C14-4BAD-B096-2ECF8D7D1C88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2441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5541-7853-4DCC-906F-39CE0BB88B8E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28575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90FE-2B5A-46A8-B4F6-76CB6FDA68AC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9991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2738-2C3A-4E5B-A4DB-9708318E767B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83352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EB1C49-F74B-47FE-8050-CE9AAF0717AC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44660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767358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2411" y="482600"/>
            <a:ext cx="6043825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767358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57B2-B504-486D-85D3-4C584AEF2C6C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93330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110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875529" y="0"/>
            <a:ext cx="73132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1" cap="none" spc="0" baseline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75C8C5-A9A9-4B3A-B134-0E3A713D185C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82605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604" y="-9144"/>
            <a:ext cx="12178221" cy="6878638"/>
            <a:chOff x="10604" y="-9144"/>
            <a:chExt cx="12178221" cy="6878638"/>
          </a:xfrm>
        </p:grpSpPr>
        <p:sp>
          <p:nvSpPr>
            <p:cNvPr id="7" name="Rectangle 6"/>
            <p:cNvSpPr/>
            <p:nvPr/>
          </p:nvSpPr>
          <p:spPr>
            <a:xfrm>
              <a:off x="11884104" y="0"/>
              <a:ext cx="304721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lvl="0" algn="ctr"/>
              <a:endParaRPr/>
            </a:p>
          </p:txBody>
        </p:sp>
        <p:grpSp>
          <p:nvGrpSpPr>
            <p:cNvPr id="9" name="Group 9"/>
            <p:cNvGrpSpPr/>
            <p:nvPr/>
          </p:nvGrpSpPr>
          <p:grpSpPr>
            <a:xfrm flipV="1">
              <a:off x="10604" y="-9144"/>
              <a:ext cx="1951038" cy="6878638"/>
              <a:chOff x="-4636" y="-9144"/>
              <a:chExt cx="1951038" cy="6878638"/>
            </a:xfrm>
            <a:solidFill>
              <a:schemeClr val="bg2"/>
            </a:solidFill>
          </p:grpSpPr>
          <p:sp>
            <p:nvSpPr>
              <p:cNvPr id="17" name="Freeform 4"/>
              <p:cNvSpPr>
                <a:spLocks/>
              </p:cNvSpPr>
              <p:nvPr/>
            </p:nvSpPr>
            <p:spPr bwMode="grayWhite">
              <a:xfrm>
                <a:off x="135064" y="143256"/>
                <a:ext cx="709613" cy="825500"/>
              </a:xfrm>
              <a:custGeom>
                <a:avLst/>
                <a:gdLst>
                  <a:gd name="T0" fmla="*/ 254 w 447"/>
                  <a:gd name="T1" fmla="*/ 495 h 520"/>
                  <a:gd name="T2" fmla="*/ 245 w 447"/>
                  <a:gd name="T3" fmla="*/ 454 h 520"/>
                  <a:gd name="T4" fmla="*/ 230 w 447"/>
                  <a:gd name="T5" fmla="*/ 417 h 520"/>
                  <a:gd name="T6" fmla="*/ 193 w 447"/>
                  <a:gd name="T7" fmla="*/ 402 h 520"/>
                  <a:gd name="T8" fmla="*/ 150 w 447"/>
                  <a:gd name="T9" fmla="*/ 412 h 520"/>
                  <a:gd name="T10" fmla="*/ 112 w 447"/>
                  <a:gd name="T11" fmla="*/ 417 h 520"/>
                  <a:gd name="T12" fmla="*/ 93 w 447"/>
                  <a:gd name="T13" fmla="*/ 399 h 520"/>
                  <a:gd name="T14" fmla="*/ 81 w 447"/>
                  <a:gd name="T15" fmla="*/ 370 h 520"/>
                  <a:gd name="T16" fmla="*/ 75 w 447"/>
                  <a:gd name="T17" fmla="*/ 339 h 520"/>
                  <a:gd name="T18" fmla="*/ 76 w 447"/>
                  <a:gd name="T19" fmla="*/ 309 h 520"/>
                  <a:gd name="T20" fmla="*/ 106 w 447"/>
                  <a:gd name="T21" fmla="*/ 300 h 520"/>
                  <a:gd name="T22" fmla="*/ 146 w 447"/>
                  <a:gd name="T23" fmla="*/ 307 h 520"/>
                  <a:gd name="T24" fmla="*/ 175 w 447"/>
                  <a:gd name="T25" fmla="*/ 294 h 520"/>
                  <a:gd name="T26" fmla="*/ 186 w 447"/>
                  <a:gd name="T27" fmla="*/ 273 h 520"/>
                  <a:gd name="T28" fmla="*/ 189 w 447"/>
                  <a:gd name="T29" fmla="*/ 246 h 520"/>
                  <a:gd name="T30" fmla="*/ 188 w 447"/>
                  <a:gd name="T31" fmla="*/ 219 h 520"/>
                  <a:gd name="T32" fmla="*/ 178 w 447"/>
                  <a:gd name="T33" fmla="*/ 191 h 520"/>
                  <a:gd name="T34" fmla="*/ 153 w 447"/>
                  <a:gd name="T35" fmla="*/ 171 h 520"/>
                  <a:gd name="T36" fmla="*/ 123 w 447"/>
                  <a:gd name="T37" fmla="*/ 172 h 520"/>
                  <a:gd name="T38" fmla="*/ 93 w 447"/>
                  <a:gd name="T39" fmla="*/ 185 h 520"/>
                  <a:gd name="T40" fmla="*/ 64 w 447"/>
                  <a:gd name="T41" fmla="*/ 194 h 520"/>
                  <a:gd name="T42" fmla="*/ 34 w 447"/>
                  <a:gd name="T43" fmla="*/ 185 h 520"/>
                  <a:gd name="T44" fmla="*/ 19 w 447"/>
                  <a:gd name="T45" fmla="*/ 166 h 520"/>
                  <a:gd name="T46" fmla="*/ 9 w 447"/>
                  <a:gd name="T47" fmla="*/ 146 h 520"/>
                  <a:gd name="T48" fmla="*/ 2 w 447"/>
                  <a:gd name="T49" fmla="*/ 122 h 520"/>
                  <a:gd name="T50" fmla="*/ 0 w 447"/>
                  <a:gd name="T51" fmla="*/ 98 h 520"/>
                  <a:gd name="T52" fmla="*/ 387 w 447"/>
                  <a:gd name="T53" fmla="*/ 12 h 520"/>
                  <a:gd name="T54" fmla="*/ 399 w 447"/>
                  <a:gd name="T55" fmla="*/ 41 h 520"/>
                  <a:gd name="T56" fmla="*/ 406 w 447"/>
                  <a:gd name="T57" fmla="*/ 74 h 520"/>
                  <a:gd name="T58" fmla="*/ 411 w 447"/>
                  <a:gd name="T59" fmla="*/ 107 h 520"/>
                  <a:gd name="T60" fmla="*/ 396 w 447"/>
                  <a:gd name="T61" fmla="*/ 141 h 520"/>
                  <a:gd name="T62" fmla="*/ 375 w 447"/>
                  <a:gd name="T63" fmla="*/ 144 h 520"/>
                  <a:gd name="T64" fmla="*/ 354 w 447"/>
                  <a:gd name="T65" fmla="*/ 141 h 520"/>
                  <a:gd name="T66" fmla="*/ 332 w 447"/>
                  <a:gd name="T67" fmla="*/ 137 h 520"/>
                  <a:gd name="T68" fmla="*/ 307 w 447"/>
                  <a:gd name="T69" fmla="*/ 141 h 520"/>
                  <a:gd name="T70" fmla="*/ 286 w 447"/>
                  <a:gd name="T71" fmla="*/ 166 h 520"/>
                  <a:gd name="T72" fmla="*/ 285 w 447"/>
                  <a:gd name="T73" fmla="*/ 199 h 520"/>
                  <a:gd name="T74" fmla="*/ 289 w 447"/>
                  <a:gd name="T75" fmla="*/ 222 h 520"/>
                  <a:gd name="T76" fmla="*/ 295 w 447"/>
                  <a:gd name="T77" fmla="*/ 247 h 520"/>
                  <a:gd name="T78" fmla="*/ 308 w 447"/>
                  <a:gd name="T79" fmla="*/ 268 h 520"/>
                  <a:gd name="T80" fmla="*/ 332 w 447"/>
                  <a:gd name="T81" fmla="*/ 282 h 520"/>
                  <a:gd name="T82" fmla="*/ 357 w 447"/>
                  <a:gd name="T83" fmla="*/ 282 h 520"/>
                  <a:gd name="T84" fmla="*/ 379 w 447"/>
                  <a:gd name="T85" fmla="*/ 272 h 520"/>
                  <a:gd name="T86" fmla="*/ 402 w 447"/>
                  <a:gd name="T87" fmla="*/ 262 h 520"/>
                  <a:gd name="T88" fmla="*/ 426 w 447"/>
                  <a:gd name="T89" fmla="*/ 265 h 520"/>
                  <a:gd name="T90" fmla="*/ 436 w 447"/>
                  <a:gd name="T91" fmla="*/ 287 h 520"/>
                  <a:gd name="T92" fmla="*/ 442 w 447"/>
                  <a:gd name="T93" fmla="*/ 312 h 520"/>
                  <a:gd name="T94" fmla="*/ 444 w 447"/>
                  <a:gd name="T95" fmla="*/ 338 h 520"/>
                  <a:gd name="T96" fmla="*/ 436 w 447"/>
                  <a:gd name="T97" fmla="*/ 358 h 520"/>
                  <a:gd name="T98" fmla="*/ 397 w 447"/>
                  <a:gd name="T99" fmla="*/ 366 h 520"/>
                  <a:gd name="T100" fmla="*/ 363 w 447"/>
                  <a:gd name="T101" fmla="*/ 380 h 520"/>
                  <a:gd name="T102" fmla="*/ 347 w 447"/>
                  <a:gd name="T103" fmla="*/ 406 h 520"/>
                  <a:gd name="T104" fmla="*/ 353 w 447"/>
                  <a:gd name="T105" fmla="*/ 437 h 520"/>
                  <a:gd name="T106" fmla="*/ 372 w 447"/>
                  <a:gd name="T107" fmla="*/ 464 h 520"/>
                  <a:gd name="T108" fmla="*/ 369 w 447"/>
                  <a:gd name="T109" fmla="*/ 492 h 520"/>
                  <a:gd name="T110" fmla="*/ 347 w 447"/>
                  <a:gd name="T111" fmla="*/ 503 h 520"/>
                  <a:gd name="T112" fmla="*/ 323 w 447"/>
                  <a:gd name="T113" fmla="*/ 511 h 520"/>
                  <a:gd name="T114" fmla="*/ 298 w 447"/>
                  <a:gd name="T115" fmla="*/ 516 h 520"/>
                  <a:gd name="T116" fmla="*/ 272 w 447"/>
                  <a:gd name="T117" fmla="*/ 519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47" h="520">
                    <a:moveTo>
                      <a:pt x="272" y="519"/>
                    </a:moveTo>
                    <a:lnTo>
                      <a:pt x="265" y="512"/>
                    </a:lnTo>
                    <a:lnTo>
                      <a:pt x="259" y="505"/>
                    </a:lnTo>
                    <a:lnTo>
                      <a:pt x="254" y="495"/>
                    </a:lnTo>
                    <a:lnTo>
                      <a:pt x="252" y="486"/>
                    </a:lnTo>
                    <a:lnTo>
                      <a:pt x="248" y="475"/>
                    </a:lnTo>
                    <a:lnTo>
                      <a:pt x="246" y="465"/>
                    </a:lnTo>
                    <a:lnTo>
                      <a:pt x="245" y="454"/>
                    </a:lnTo>
                    <a:lnTo>
                      <a:pt x="242" y="444"/>
                    </a:lnTo>
                    <a:lnTo>
                      <a:pt x="239" y="434"/>
                    </a:lnTo>
                    <a:lnTo>
                      <a:pt x="235" y="425"/>
                    </a:lnTo>
                    <a:lnTo>
                      <a:pt x="230" y="417"/>
                    </a:lnTo>
                    <a:lnTo>
                      <a:pt x="223" y="411"/>
                    </a:lnTo>
                    <a:lnTo>
                      <a:pt x="215" y="406"/>
                    </a:lnTo>
                    <a:lnTo>
                      <a:pt x="205" y="403"/>
                    </a:lnTo>
                    <a:lnTo>
                      <a:pt x="193" y="402"/>
                    </a:lnTo>
                    <a:lnTo>
                      <a:pt x="177" y="403"/>
                    </a:lnTo>
                    <a:lnTo>
                      <a:pt x="168" y="407"/>
                    </a:lnTo>
                    <a:lnTo>
                      <a:pt x="159" y="410"/>
                    </a:lnTo>
                    <a:lnTo>
                      <a:pt x="150" y="412"/>
                    </a:lnTo>
                    <a:lnTo>
                      <a:pt x="140" y="415"/>
                    </a:lnTo>
                    <a:lnTo>
                      <a:pt x="131" y="416"/>
                    </a:lnTo>
                    <a:lnTo>
                      <a:pt x="122" y="417"/>
                    </a:lnTo>
                    <a:lnTo>
                      <a:pt x="112" y="417"/>
                    </a:lnTo>
                    <a:lnTo>
                      <a:pt x="102" y="417"/>
                    </a:lnTo>
                    <a:lnTo>
                      <a:pt x="99" y="412"/>
                    </a:lnTo>
                    <a:lnTo>
                      <a:pt x="96" y="406"/>
                    </a:lnTo>
                    <a:lnTo>
                      <a:pt x="93" y="399"/>
                    </a:lnTo>
                    <a:lnTo>
                      <a:pt x="90" y="393"/>
                    </a:lnTo>
                    <a:lnTo>
                      <a:pt x="87" y="385"/>
                    </a:lnTo>
                    <a:lnTo>
                      <a:pt x="84" y="378"/>
                    </a:lnTo>
                    <a:lnTo>
                      <a:pt x="81" y="370"/>
                    </a:lnTo>
                    <a:lnTo>
                      <a:pt x="79" y="362"/>
                    </a:lnTo>
                    <a:lnTo>
                      <a:pt x="78" y="355"/>
                    </a:lnTo>
                    <a:lnTo>
                      <a:pt x="76" y="347"/>
                    </a:lnTo>
                    <a:lnTo>
                      <a:pt x="75" y="339"/>
                    </a:lnTo>
                    <a:lnTo>
                      <a:pt x="74" y="332"/>
                    </a:lnTo>
                    <a:lnTo>
                      <a:pt x="74" y="324"/>
                    </a:lnTo>
                    <a:lnTo>
                      <a:pt x="75" y="316"/>
                    </a:lnTo>
                    <a:lnTo>
                      <a:pt x="76" y="309"/>
                    </a:lnTo>
                    <a:lnTo>
                      <a:pt x="78" y="302"/>
                    </a:lnTo>
                    <a:lnTo>
                      <a:pt x="87" y="299"/>
                    </a:lnTo>
                    <a:lnTo>
                      <a:pt x="97" y="298"/>
                    </a:lnTo>
                    <a:lnTo>
                      <a:pt x="106" y="300"/>
                    </a:lnTo>
                    <a:lnTo>
                      <a:pt x="116" y="302"/>
                    </a:lnTo>
                    <a:lnTo>
                      <a:pt x="126" y="305"/>
                    </a:lnTo>
                    <a:lnTo>
                      <a:pt x="136" y="306"/>
                    </a:lnTo>
                    <a:lnTo>
                      <a:pt x="146" y="307"/>
                    </a:lnTo>
                    <a:lnTo>
                      <a:pt x="157" y="305"/>
                    </a:lnTo>
                    <a:lnTo>
                      <a:pt x="165" y="302"/>
                    </a:lnTo>
                    <a:lnTo>
                      <a:pt x="170" y="298"/>
                    </a:lnTo>
                    <a:lnTo>
                      <a:pt x="175" y="294"/>
                    </a:lnTo>
                    <a:lnTo>
                      <a:pt x="179" y="290"/>
                    </a:lnTo>
                    <a:lnTo>
                      <a:pt x="182" y="284"/>
                    </a:lnTo>
                    <a:lnTo>
                      <a:pt x="185" y="278"/>
                    </a:lnTo>
                    <a:lnTo>
                      <a:pt x="186" y="273"/>
                    </a:lnTo>
                    <a:lnTo>
                      <a:pt x="187" y="266"/>
                    </a:lnTo>
                    <a:lnTo>
                      <a:pt x="188" y="259"/>
                    </a:lnTo>
                    <a:lnTo>
                      <a:pt x="189" y="253"/>
                    </a:lnTo>
                    <a:lnTo>
                      <a:pt x="189" y="246"/>
                    </a:lnTo>
                    <a:lnTo>
                      <a:pt x="189" y="239"/>
                    </a:lnTo>
                    <a:lnTo>
                      <a:pt x="189" y="232"/>
                    </a:lnTo>
                    <a:lnTo>
                      <a:pt x="189" y="226"/>
                    </a:lnTo>
                    <a:lnTo>
                      <a:pt x="188" y="219"/>
                    </a:lnTo>
                    <a:lnTo>
                      <a:pt x="188" y="213"/>
                    </a:lnTo>
                    <a:lnTo>
                      <a:pt x="186" y="204"/>
                    </a:lnTo>
                    <a:lnTo>
                      <a:pt x="182" y="198"/>
                    </a:lnTo>
                    <a:lnTo>
                      <a:pt x="178" y="191"/>
                    </a:lnTo>
                    <a:lnTo>
                      <a:pt x="173" y="185"/>
                    </a:lnTo>
                    <a:lnTo>
                      <a:pt x="167" y="180"/>
                    </a:lnTo>
                    <a:lnTo>
                      <a:pt x="161" y="176"/>
                    </a:lnTo>
                    <a:lnTo>
                      <a:pt x="153" y="171"/>
                    </a:lnTo>
                    <a:lnTo>
                      <a:pt x="146" y="167"/>
                    </a:lnTo>
                    <a:lnTo>
                      <a:pt x="138" y="167"/>
                    </a:lnTo>
                    <a:lnTo>
                      <a:pt x="130" y="170"/>
                    </a:lnTo>
                    <a:lnTo>
                      <a:pt x="123" y="172"/>
                    </a:lnTo>
                    <a:lnTo>
                      <a:pt x="116" y="175"/>
                    </a:lnTo>
                    <a:lnTo>
                      <a:pt x="108" y="178"/>
                    </a:lnTo>
                    <a:lnTo>
                      <a:pt x="100" y="182"/>
                    </a:lnTo>
                    <a:lnTo>
                      <a:pt x="93" y="185"/>
                    </a:lnTo>
                    <a:lnTo>
                      <a:pt x="86" y="189"/>
                    </a:lnTo>
                    <a:lnTo>
                      <a:pt x="79" y="191"/>
                    </a:lnTo>
                    <a:lnTo>
                      <a:pt x="71" y="194"/>
                    </a:lnTo>
                    <a:lnTo>
                      <a:pt x="64" y="194"/>
                    </a:lnTo>
                    <a:lnTo>
                      <a:pt x="56" y="194"/>
                    </a:lnTo>
                    <a:lnTo>
                      <a:pt x="48" y="193"/>
                    </a:lnTo>
                    <a:lnTo>
                      <a:pt x="41" y="190"/>
                    </a:lnTo>
                    <a:lnTo>
                      <a:pt x="34" y="185"/>
                    </a:lnTo>
                    <a:lnTo>
                      <a:pt x="26" y="179"/>
                    </a:lnTo>
                    <a:lnTo>
                      <a:pt x="24" y="175"/>
                    </a:lnTo>
                    <a:lnTo>
                      <a:pt x="21" y="171"/>
                    </a:lnTo>
                    <a:lnTo>
                      <a:pt x="19" y="166"/>
                    </a:lnTo>
                    <a:lnTo>
                      <a:pt x="15" y="162"/>
                    </a:lnTo>
                    <a:lnTo>
                      <a:pt x="13" y="157"/>
                    </a:lnTo>
                    <a:lnTo>
                      <a:pt x="11" y="151"/>
                    </a:lnTo>
                    <a:lnTo>
                      <a:pt x="9" y="146"/>
                    </a:lnTo>
                    <a:lnTo>
                      <a:pt x="7" y="139"/>
                    </a:lnTo>
                    <a:lnTo>
                      <a:pt x="6" y="134"/>
                    </a:lnTo>
                    <a:lnTo>
                      <a:pt x="4" y="129"/>
                    </a:lnTo>
                    <a:lnTo>
                      <a:pt x="2" y="122"/>
                    </a:lnTo>
                    <a:lnTo>
                      <a:pt x="1" y="116"/>
                    </a:lnTo>
                    <a:lnTo>
                      <a:pt x="0" y="111"/>
                    </a:lnTo>
                    <a:lnTo>
                      <a:pt x="0" y="104"/>
                    </a:lnTo>
                    <a:lnTo>
                      <a:pt x="0" y="98"/>
                    </a:lnTo>
                    <a:lnTo>
                      <a:pt x="0" y="92"/>
                    </a:lnTo>
                    <a:lnTo>
                      <a:pt x="378" y="0"/>
                    </a:lnTo>
                    <a:lnTo>
                      <a:pt x="383" y="5"/>
                    </a:lnTo>
                    <a:lnTo>
                      <a:pt x="387" y="12"/>
                    </a:lnTo>
                    <a:lnTo>
                      <a:pt x="391" y="18"/>
                    </a:lnTo>
                    <a:lnTo>
                      <a:pt x="394" y="26"/>
                    </a:lnTo>
                    <a:lnTo>
                      <a:pt x="397" y="33"/>
                    </a:lnTo>
                    <a:lnTo>
                      <a:pt x="399" y="41"/>
                    </a:lnTo>
                    <a:lnTo>
                      <a:pt x="401" y="49"/>
                    </a:lnTo>
                    <a:lnTo>
                      <a:pt x="403" y="57"/>
                    </a:lnTo>
                    <a:lnTo>
                      <a:pt x="405" y="65"/>
                    </a:lnTo>
                    <a:lnTo>
                      <a:pt x="406" y="74"/>
                    </a:lnTo>
                    <a:lnTo>
                      <a:pt x="407" y="82"/>
                    </a:lnTo>
                    <a:lnTo>
                      <a:pt x="408" y="91"/>
                    </a:lnTo>
                    <a:lnTo>
                      <a:pt x="410" y="99"/>
                    </a:lnTo>
                    <a:lnTo>
                      <a:pt x="411" y="107"/>
                    </a:lnTo>
                    <a:lnTo>
                      <a:pt x="412" y="115"/>
                    </a:lnTo>
                    <a:lnTo>
                      <a:pt x="413" y="123"/>
                    </a:lnTo>
                    <a:lnTo>
                      <a:pt x="401" y="138"/>
                    </a:lnTo>
                    <a:lnTo>
                      <a:pt x="396" y="141"/>
                    </a:lnTo>
                    <a:lnTo>
                      <a:pt x="391" y="143"/>
                    </a:lnTo>
                    <a:lnTo>
                      <a:pt x="386" y="144"/>
                    </a:lnTo>
                    <a:lnTo>
                      <a:pt x="380" y="144"/>
                    </a:lnTo>
                    <a:lnTo>
                      <a:pt x="375" y="144"/>
                    </a:lnTo>
                    <a:lnTo>
                      <a:pt x="370" y="144"/>
                    </a:lnTo>
                    <a:lnTo>
                      <a:pt x="365" y="143"/>
                    </a:lnTo>
                    <a:lnTo>
                      <a:pt x="359" y="142"/>
                    </a:lnTo>
                    <a:lnTo>
                      <a:pt x="354" y="141"/>
                    </a:lnTo>
                    <a:lnTo>
                      <a:pt x="348" y="139"/>
                    </a:lnTo>
                    <a:lnTo>
                      <a:pt x="343" y="139"/>
                    </a:lnTo>
                    <a:lnTo>
                      <a:pt x="338" y="138"/>
                    </a:lnTo>
                    <a:lnTo>
                      <a:pt x="332" y="137"/>
                    </a:lnTo>
                    <a:lnTo>
                      <a:pt x="326" y="136"/>
                    </a:lnTo>
                    <a:lnTo>
                      <a:pt x="320" y="137"/>
                    </a:lnTo>
                    <a:lnTo>
                      <a:pt x="314" y="138"/>
                    </a:lnTo>
                    <a:lnTo>
                      <a:pt x="307" y="141"/>
                    </a:lnTo>
                    <a:lnTo>
                      <a:pt x="301" y="146"/>
                    </a:lnTo>
                    <a:lnTo>
                      <a:pt x="295" y="152"/>
                    </a:lnTo>
                    <a:lnTo>
                      <a:pt x="290" y="159"/>
                    </a:lnTo>
                    <a:lnTo>
                      <a:pt x="286" y="166"/>
                    </a:lnTo>
                    <a:lnTo>
                      <a:pt x="284" y="175"/>
                    </a:lnTo>
                    <a:lnTo>
                      <a:pt x="282" y="184"/>
                    </a:lnTo>
                    <a:lnTo>
                      <a:pt x="283" y="194"/>
                    </a:lnTo>
                    <a:lnTo>
                      <a:pt x="285" y="199"/>
                    </a:lnTo>
                    <a:lnTo>
                      <a:pt x="286" y="204"/>
                    </a:lnTo>
                    <a:lnTo>
                      <a:pt x="286" y="210"/>
                    </a:lnTo>
                    <a:lnTo>
                      <a:pt x="287" y="217"/>
                    </a:lnTo>
                    <a:lnTo>
                      <a:pt x="289" y="222"/>
                    </a:lnTo>
                    <a:lnTo>
                      <a:pt x="290" y="229"/>
                    </a:lnTo>
                    <a:lnTo>
                      <a:pt x="292" y="235"/>
                    </a:lnTo>
                    <a:lnTo>
                      <a:pt x="293" y="241"/>
                    </a:lnTo>
                    <a:lnTo>
                      <a:pt x="295" y="247"/>
                    </a:lnTo>
                    <a:lnTo>
                      <a:pt x="298" y="253"/>
                    </a:lnTo>
                    <a:lnTo>
                      <a:pt x="300" y="259"/>
                    </a:lnTo>
                    <a:lnTo>
                      <a:pt x="304" y="264"/>
                    </a:lnTo>
                    <a:lnTo>
                      <a:pt x="308" y="268"/>
                    </a:lnTo>
                    <a:lnTo>
                      <a:pt x="313" y="273"/>
                    </a:lnTo>
                    <a:lnTo>
                      <a:pt x="319" y="276"/>
                    </a:lnTo>
                    <a:lnTo>
                      <a:pt x="326" y="279"/>
                    </a:lnTo>
                    <a:lnTo>
                      <a:pt x="332" y="282"/>
                    </a:lnTo>
                    <a:lnTo>
                      <a:pt x="339" y="284"/>
                    </a:lnTo>
                    <a:lnTo>
                      <a:pt x="345" y="284"/>
                    </a:lnTo>
                    <a:lnTo>
                      <a:pt x="351" y="284"/>
                    </a:lnTo>
                    <a:lnTo>
                      <a:pt x="357" y="282"/>
                    </a:lnTo>
                    <a:lnTo>
                      <a:pt x="362" y="280"/>
                    </a:lnTo>
                    <a:lnTo>
                      <a:pt x="367" y="278"/>
                    </a:lnTo>
                    <a:lnTo>
                      <a:pt x="373" y="274"/>
                    </a:lnTo>
                    <a:lnTo>
                      <a:pt x="379" y="272"/>
                    </a:lnTo>
                    <a:lnTo>
                      <a:pt x="385" y="268"/>
                    </a:lnTo>
                    <a:lnTo>
                      <a:pt x="390" y="266"/>
                    </a:lnTo>
                    <a:lnTo>
                      <a:pt x="396" y="264"/>
                    </a:lnTo>
                    <a:lnTo>
                      <a:pt x="402" y="262"/>
                    </a:lnTo>
                    <a:lnTo>
                      <a:pt x="407" y="260"/>
                    </a:lnTo>
                    <a:lnTo>
                      <a:pt x="414" y="260"/>
                    </a:lnTo>
                    <a:lnTo>
                      <a:pt x="420" y="261"/>
                    </a:lnTo>
                    <a:lnTo>
                      <a:pt x="426" y="265"/>
                    </a:lnTo>
                    <a:lnTo>
                      <a:pt x="429" y="270"/>
                    </a:lnTo>
                    <a:lnTo>
                      <a:pt x="432" y="275"/>
                    </a:lnTo>
                    <a:lnTo>
                      <a:pt x="434" y="281"/>
                    </a:lnTo>
                    <a:lnTo>
                      <a:pt x="436" y="287"/>
                    </a:lnTo>
                    <a:lnTo>
                      <a:pt x="439" y="292"/>
                    </a:lnTo>
                    <a:lnTo>
                      <a:pt x="439" y="299"/>
                    </a:lnTo>
                    <a:lnTo>
                      <a:pt x="440" y="305"/>
                    </a:lnTo>
                    <a:lnTo>
                      <a:pt x="442" y="312"/>
                    </a:lnTo>
                    <a:lnTo>
                      <a:pt x="442" y="319"/>
                    </a:lnTo>
                    <a:lnTo>
                      <a:pt x="443" y="325"/>
                    </a:lnTo>
                    <a:lnTo>
                      <a:pt x="443" y="332"/>
                    </a:lnTo>
                    <a:lnTo>
                      <a:pt x="444" y="338"/>
                    </a:lnTo>
                    <a:lnTo>
                      <a:pt x="445" y="345"/>
                    </a:lnTo>
                    <a:lnTo>
                      <a:pt x="445" y="352"/>
                    </a:lnTo>
                    <a:lnTo>
                      <a:pt x="446" y="358"/>
                    </a:lnTo>
                    <a:lnTo>
                      <a:pt x="436" y="358"/>
                    </a:lnTo>
                    <a:lnTo>
                      <a:pt x="426" y="359"/>
                    </a:lnTo>
                    <a:lnTo>
                      <a:pt x="417" y="361"/>
                    </a:lnTo>
                    <a:lnTo>
                      <a:pt x="406" y="363"/>
                    </a:lnTo>
                    <a:lnTo>
                      <a:pt x="397" y="366"/>
                    </a:lnTo>
                    <a:lnTo>
                      <a:pt x="386" y="369"/>
                    </a:lnTo>
                    <a:lnTo>
                      <a:pt x="377" y="372"/>
                    </a:lnTo>
                    <a:lnTo>
                      <a:pt x="366" y="377"/>
                    </a:lnTo>
                    <a:lnTo>
                      <a:pt x="363" y="380"/>
                    </a:lnTo>
                    <a:lnTo>
                      <a:pt x="359" y="385"/>
                    </a:lnTo>
                    <a:lnTo>
                      <a:pt x="354" y="391"/>
                    </a:lnTo>
                    <a:lnTo>
                      <a:pt x="351" y="398"/>
                    </a:lnTo>
                    <a:lnTo>
                      <a:pt x="347" y="406"/>
                    </a:lnTo>
                    <a:lnTo>
                      <a:pt x="346" y="414"/>
                    </a:lnTo>
                    <a:lnTo>
                      <a:pt x="347" y="421"/>
                    </a:lnTo>
                    <a:lnTo>
                      <a:pt x="350" y="429"/>
                    </a:lnTo>
                    <a:lnTo>
                      <a:pt x="353" y="437"/>
                    </a:lnTo>
                    <a:lnTo>
                      <a:pt x="358" y="444"/>
                    </a:lnTo>
                    <a:lnTo>
                      <a:pt x="363" y="450"/>
                    </a:lnTo>
                    <a:lnTo>
                      <a:pt x="368" y="458"/>
                    </a:lnTo>
                    <a:lnTo>
                      <a:pt x="372" y="464"/>
                    </a:lnTo>
                    <a:lnTo>
                      <a:pt x="374" y="472"/>
                    </a:lnTo>
                    <a:lnTo>
                      <a:pt x="375" y="480"/>
                    </a:lnTo>
                    <a:lnTo>
                      <a:pt x="373" y="489"/>
                    </a:lnTo>
                    <a:lnTo>
                      <a:pt x="369" y="492"/>
                    </a:lnTo>
                    <a:lnTo>
                      <a:pt x="364" y="495"/>
                    </a:lnTo>
                    <a:lnTo>
                      <a:pt x="359" y="498"/>
                    </a:lnTo>
                    <a:lnTo>
                      <a:pt x="353" y="500"/>
                    </a:lnTo>
                    <a:lnTo>
                      <a:pt x="347" y="503"/>
                    </a:lnTo>
                    <a:lnTo>
                      <a:pt x="341" y="505"/>
                    </a:lnTo>
                    <a:lnTo>
                      <a:pt x="336" y="508"/>
                    </a:lnTo>
                    <a:lnTo>
                      <a:pt x="330" y="509"/>
                    </a:lnTo>
                    <a:lnTo>
                      <a:pt x="323" y="511"/>
                    </a:lnTo>
                    <a:lnTo>
                      <a:pt x="317" y="512"/>
                    </a:lnTo>
                    <a:lnTo>
                      <a:pt x="311" y="514"/>
                    </a:lnTo>
                    <a:lnTo>
                      <a:pt x="304" y="515"/>
                    </a:lnTo>
                    <a:lnTo>
                      <a:pt x="298" y="516"/>
                    </a:lnTo>
                    <a:lnTo>
                      <a:pt x="292" y="517"/>
                    </a:lnTo>
                    <a:lnTo>
                      <a:pt x="285" y="518"/>
                    </a:lnTo>
                    <a:lnTo>
                      <a:pt x="279" y="519"/>
                    </a:lnTo>
                    <a:lnTo>
                      <a:pt x="272" y="519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=""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5"/>
              <p:cNvSpPr>
                <a:spLocks/>
              </p:cNvSpPr>
              <p:nvPr/>
            </p:nvSpPr>
            <p:spPr bwMode="grayWhite">
              <a:xfrm>
                <a:off x="42989" y="2829306"/>
                <a:ext cx="733425" cy="981075"/>
              </a:xfrm>
              <a:custGeom>
                <a:avLst/>
                <a:gdLst>
                  <a:gd name="T0" fmla="*/ 224 w 462"/>
                  <a:gd name="T1" fmla="*/ 439 h 618"/>
                  <a:gd name="T2" fmla="*/ 193 w 462"/>
                  <a:gd name="T3" fmla="*/ 434 h 618"/>
                  <a:gd name="T4" fmla="*/ 165 w 462"/>
                  <a:gd name="T5" fmla="*/ 436 h 618"/>
                  <a:gd name="T6" fmla="*/ 156 w 462"/>
                  <a:gd name="T7" fmla="*/ 444 h 618"/>
                  <a:gd name="T8" fmla="*/ 147 w 462"/>
                  <a:gd name="T9" fmla="*/ 461 h 618"/>
                  <a:gd name="T10" fmla="*/ 147 w 462"/>
                  <a:gd name="T11" fmla="*/ 487 h 618"/>
                  <a:gd name="T12" fmla="*/ 143 w 462"/>
                  <a:gd name="T13" fmla="*/ 513 h 618"/>
                  <a:gd name="T14" fmla="*/ 136 w 462"/>
                  <a:gd name="T15" fmla="*/ 537 h 618"/>
                  <a:gd name="T16" fmla="*/ 7 w 462"/>
                  <a:gd name="T17" fmla="*/ 549 h 618"/>
                  <a:gd name="T18" fmla="*/ 5 w 462"/>
                  <a:gd name="T19" fmla="*/ 510 h 618"/>
                  <a:gd name="T20" fmla="*/ 1 w 462"/>
                  <a:gd name="T21" fmla="*/ 472 h 618"/>
                  <a:gd name="T22" fmla="*/ 1 w 462"/>
                  <a:gd name="T23" fmla="*/ 433 h 618"/>
                  <a:gd name="T24" fmla="*/ 12 w 462"/>
                  <a:gd name="T25" fmla="*/ 392 h 618"/>
                  <a:gd name="T26" fmla="*/ 37 w 462"/>
                  <a:gd name="T27" fmla="*/ 383 h 618"/>
                  <a:gd name="T28" fmla="*/ 66 w 462"/>
                  <a:gd name="T29" fmla="*/ 389 h 618"/>
                  <a:gd name="T30" fmla="*/ 94 w 462"/>
                  <a:gd name="T31" fmla="*/ 403 h 618"/>
                  <a:gd name="T32" fmla="*/ 120 w 462"/>
                  <a:gd name="T33" fmla="*/ 417 h 618"/>
                  <a:gd name="T34" fmla="*/ 156 w 462"/>
                  <a:gd name="T35" fmla="*/ 399 h 618"/>
                  <a:gd name="T36" fmla="*/ 166 w 462"/>
                  <a:gd name="T37" fmla="*/ 363 h 618"/>
                  <a:gd name="T38" fmla="*/ 164 w 462"/>
                  <a:gd name="T39" fmla="*/ 321 h 618"/>
                  <a:gd name="T40" fmla="*/ 158 w 462"/>
                  <a:gd name="T41" fmla="*/ 280 h 618"/>
                  <a:gd name="T42" fmla="*/ 71 w 462"/>
                  <a:gd name="T43" fmla="*/ 135 h 618"/>
                  <a:gd name="T44" fmla="*/ 104 w 462"/>
                  <a:gd name="T45" fmla="*/ 141 h 618"/>
                  <a:gd name="T46" fmla="*/ 137 w 462"/>
                  <a:gd name="T47" fmla="*/ 147 h 618"/>
                  <a:gd name="T48" fmla="*/ 170 w 462"/>
                  <a:gd name="T49" fmla="*/ 144 h 618"/>
                  <a:gd name="T50" fmla="*/ 195 w 462"/>
                  <a:gd name="T51" fmla="*/ 128 h 618"/>
                  <a:gd name="T52" fmla="*/ 206 w 462"/>
                  <a:gd name="T53" fmla="*/ 114 h 618"/>
                  <a:gd name="T54" fmla="*/ 216 w 462"/>
                  <a:gd name="T55" fmla="*/ 92 h 618"/>
                  <a:gd name="T56" fmla="*/ 211 w 462"/>
                  <a:gd name="T57" fmla="*/ 69 h 618"/>
                  <a:gd name="T58" fmla="*/ 207 w 462"/>
                  <a:gd name="T59" fmla="*/ 47 h 618"/>
                  <a:gd name="T60" fmla="*/ 208 w 462"/>
                  <a:gd name="T61" fmla="*/ 24 h 618"/>
                  <a:gd name="T62" fmla="*/ 221 w 462"/>
                  <a:gd name="T63" fmla="*/ 2 h 618"/>
                  <a:gd name="T64" fmla="*/ 245 w 462"/>
                  <a:gd name="T65" fmla="*/ 0 h 618"/>
                  <a:gd name="T66" fmla="*/ 272 w 462"/>
                  <a:gd name="T67" fmla="*/ 5 h 618"/>
                  <a:gd name="T68" fmla="*/ 296 w 462"/>
                  <a:gd name="T69" fmla="*/ 17 h 618"/>
                  <a:gd name="T70" fmla="*/ 316 w 462"/>
                  <a:gd name="T71" fmla="*/ 38 h 618"/>
                  <a:gd name="T72" fmla="*/ 317 w 462"/>
                  <a:gd name="T73" fmla="*/ 66 h 618"/>
                  <a:gd name="T74" fmla="*/ 304 w 462"/>
                  <a:gd name="T75" fmla="*/ 94 h 618"/>
                  <a:gd name="T76" fmla="*/ 294 w 462"/>
                  <a:gd name="T77" fmla="*/ 125 h 618"/>
                  <a:gd name="T78" fmla="*/ 302 w 462"/>
                  <a:gd name="T79" fmla="*/ 158 h 618"/>
                  <a:gd name="T80" fmla="*/ 337 w 462"/>
                  <a:gd name="T81" fmla="*/ 181 h 618"/>
                  <a:gd name="T82" fmla="*/ 380 w 462"/>
                  <a:gd name="T83" fmla="*/ 188 h 618"/>
                  <a:gd name="T84" fmla="*/ 427 w 462"/>
                  <a:gd name="T85" fmla="*/ 190 h 618"/>
                  <a:gd name="T86" fmla="*/ 431 w 462"/>
                  <a:gd name="T87" fmla="*/ 329 h 618"/>
                  <a:gd name="T88" fmla="*/ 401 w 462"/>
                  <a:gd name="T89" fmla="*/ 338 h 618"/>
                  <a:gd name="T90" fmla="*/ 370 w 462"/>
                  <a:gd name="T91" fmla="*/ 331 h 618"/>
                  <a:gd name="T92" fmla="*/ 337 w 462"/>
                  <a:gd name="T93" fmla="*/ 319 h 618"/>
                  <a:gd name="T94" fmla="*/ 303 w 462"/>
                  <a:gd name="T95" fmla="*/ 316 h 618"/>
                  <a:gd name="T96" fmla="*/ 281 w 462"/>
                  <a:gd name="T97" fmla="*/ 333 h 618"/>
                  <a:gd name="T98" fmla="*/ 268 w 462"/>
                  <a:gd name="T99" fmla="*/ 361 h 618"/>
                  <a:gd name="T100" fmla="*/ 263 w 462"/>
                  <a:gd name="T101" fmla="*/ 393 h 618"/>
                  <a:gd name="T102" fmla="*/ 264 w 462"/>
                  <a:gd name="T103" fmla="*/ 427 h 618"/>
                  <a:gd name="T104" fmla="*/ 286 w 462"/>
                  <a:gd name="T105" fmla="*/ 457 h 618"/>
                  <a:gd name="T106" fmla="*/ 317 w 462"/>
                  <a:gd name="T107" fmla="*/ 464 h 618"/>
                  <a:gd name="T108" fmla="*/ 354 w 462"/>
                  <a:gd name="T109" fmla="*/ 463 h 618"/>
                  <a:gd name="T110" fmla="*/ 392 w 462"/>
                  <a:gd name="T111" fmla="*/ 473 h 618"/>
                  <a:gd name="T112" fmla="*/ 401 w 462"/>
                  <a:gd name="T113" fmla="*/ 509 h 618"/>
                  <a:gd name="T114" fmla="*/ 403 w 462"/>
                  <a:gd name="T115" fmla="*/ 547 h 618"/>
                  <a:gd name="T116" fmla="*/ 398 w 462"/>
                  <a:gd name="T117" fmla="*/ 583 h 618"/>
                  <a:gd name="T118" fmla="*/ 388 w 462"/>
                  <a:gd name="T119" fmla="*/ 617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62" h="618">
                    <a:moveTo>
                      <a:pt x="384" y="617"/>
                    </a:moveTo>
                    <a:lnTo>
                      <a:pt x="248" y="578"/>
                    </a:lnTo>
                    <a:lnTo>
                      <a:pt x="231" y="442"/>
                    </a:lnTo>
                    <a:lnTo>
                      <a:pt x="224" y="439"/>
                    </a:lnTo>
                    <a:lnTo>
                      <a:pt x="217" y="436"/>
                    </a:lnTo>
                    <a:lnTo>
                      <a:pt x="209" y="435"/>
                    </a:lnTo>
                    <a:lnTo>
                      <a:pt x="201" y="434"/>
                    </a:lnTo>
                    <a:lnTo>
                      <a:pt x="193" y="434"/>
                    </a:lnTo>
                    <a:lnTo>
                      <a:pt x="185" y="434"/>
                    </a:lnTo>
                    <a:lnTo>
                      <a:pt x="176" y="435"/>
                    </a:lnTo>
                    <a:lnTo>
                      <a:pt x="167" y="435"/>
                    </a:lnTo>
                    <a:lnTo>
                      <a:pt x="165" y="436"/>
                    </a:lnTo>
                    <a:lnTo>
                      <a:pt x="162" y="438"/>
                    </a:lnTo>
                    <a:lnTo>
                      <a:pt x="160" y="440"/>
                    </a:lnTo>
                    <a:lnTo>
                      <a:pt x="158" y="442"/>
                    </a:lnTo>
                    <a:lnTo>
                      <a:pt x="156" y="444"/>
                    </a:lnTo>
                    <a:lnTo>
                      <a:pt x="153" y="448"/>
                    </a:lnTo>
                    <a:lnTo>
                      <a:pt x="151" y="452"/>
                    </a:lnTo>
                    <a:lnTo>
                      <a:pt x="147" y="456"/>
                    </a:lnTo>
                    <a:lnTo>
                      <a:pt x="147" y="461"/>
                    </a:lnTo>
                    <a:lnTo>
                      <a:pt x="147" y="468"/>
                    </a:lnTo>
                    <a:lnTo>
                      <a:pt x="147" y="474"/>
                    </a:lnTo>
                    <a:lnTo>
                      <a:pt x="147" y="480"/>
                    </a:lnTo>
                    <a:lnTo>
                      <a:pt x="147" y="487"/>
                    </a:lnTo>
                    <a:lnTo>
                      <a:pt x="146" y="493"/>
                    </a:lnTo>
                    <a:lnTo>
                      <a:pt x="146" y="499"/>
                    </a:lnTo>
                    <a:lnTo>
                      <a:pt x="145" y="506"/>
                    </a:lnTo>
                    <a:lnTo>
                      <a:pt x="143" y="513"/>
                    </a:lnTo>
                    <a:lnTo>
                      <a:pt x="143" y="520"/>
                    </a:lnTo>
                    <a:lnTo>
                      <a:pt x="141" y="525"/>
                    </a:lnTo>
                    <a:lnTo>
                      <a:pt x="139" y="532"/>
                    </a:lnTo>
                    <a:lnTo>
                      <a:pt x="136" y="537"/>
                    </a:lnTo>
                    <a:lnTo>
                      <a:pt x="134" y="543"/>
                    </a:lnTo>
                    <a:lnTo>
                      <a:pt x="131" y="549"/>
                    </a:lnTo>
                    <a:lnTo>
                      <a:pt x="128" y="553"/>
                    </a:lnTo>
                    <a:lnTo>
                      <a:pt x="7" y="549"/>
                    </a:lnTo>
                    <a:lnTo>
                      <a:pt x="7" y="539"/>
                    </a:lnTo>
                    <a:lnTo>
                      <a:pt x="7" y="530"/>
                    </a:lnTo>
                    <a:lnTo>
                      <a:pt x="6" y="521"/>
                    </a:lnTo>
                    <a:lnTo>
                      <a:pt x="5" y="510"/>
                    </a:lnTo>
                    <a:lnTo>
                      <a:pt x="4" y="501"/>
                    </a:lnTo>
                    <a:lnTo>
                      <a:pt x="2" y="492"/>
                    </a:lnTo>
                    <a:lnTo>
                      <a:pt x="1" y="482"/>
                    </a:lnTo>
                    <a:lnTo>
                      <a:pt x="1" y="472"/>
                    </a:lnTo>
                    <a:lnTo>
                      <a:pt x="0" y="463"/>
                    </a:lnTo>
                    <a:lnTo>
                      <a:pt x="0" y="453"/>
                    </a:lnTo>
                    <a:lnTo>
                      <a:pt x="0" y="442"/>
                    </a:lnTo>
                    <a:lnTo>
                      <a:pt x="1" y="433"/>
                    </a:lnTo>
                    <a:lnTo>
                      <a:pt x="3" y="423"/>
                    </a:lnTo>
                    <a:lnTo>
                      <a:pt x="5" y="413"/>
                    </a:lnTo>
                    <a:lnTo>
                      <a:pt x="8" y="402"/>
                    </a:lnTo>
                    <a:lnTo>
                      <a:pt x="12" y="392"/>
                    </a:lnTo>
                    <a:lnTo>
                      <a:pt x="18" y="388"/>
                    </a:lnTo>
                    <a:lnTo>
                      <a:pt x="24" y="386"/>
                    </a:lnTo>
                    <a:lnTo>
                      <a:pt x="30" y="384"/>
                    </a:lnTo>
                    <a:lnTo>
                      <a:pt x="37" y="383"/>
                    </a:lnTo>
                    <a:lnTo>
                      <a:pt x="45" y="384"/>
                    </a:lnTo>
                    <a:lnTo>
                      <a:pt x="52" y="385"/>
                    </a:lnTo>
                    <a:lnTo>
                      <a:pt x="59" y="387"/>
                    </a:lnTo>
                    <a:lnTo>
                      <a:pt x="66" y="389"/>
                    </a:lnTo>
                    <a:lnTo>
                      <a:pt x="73" y="392"/>
                    </a:lnTo>
                    <a:lnTo>
                      <a:pt x="80" y="396"/>
                    </a:lnTo>
                    <a:lnTo>
                      <a:pt x="87" y="400"/>
                    </a:lnTo>
                    <a:lnTo>
                      <a:pt x="94" y="403"/>
                    </a:lnTo>
                    <a:lnTo>
                      <a:pt x="100" y="407"/>
                    </a:lnTo>
                    <a:lnTo>
                      <a:pt x="107" y="411"/>
                    </a:lnTo>
                    <a:lnTo>
                      <a:pt x="113" y="415"/>
                    </a:lnTo>
                    <a:lnTo>
                      <a:pt x="120" y="417"/>
                    </a:lnTo>
                    <a:lnTo>
                      <a:pt x="136" y="417"/>
                    </a:lnTo>
                    <a:lnTo>
                      <a:pt x="143" y="412"/>
                    </a:lnTo>
                    <a:lnTo>
                      <a:pt x="151" y="406"/>
                    </a:lnTo>
                    <a:lnTo>
                      <a:pt x="156" y="399"/>
                    </a:lnTo>
                    <a:lnTo>
                      <a:pt x="160" y="391"/>
                    </a:lnTo>
                    <a:lnTo>
                      <a:pt x="163" y="383"/>
                    </a:lnTo>
                    <a:lnTo>
                      <a:pt x="165" y="373"/>
                    </a:lnTo>
                    <a:lnTo>
                      <a:pt x="166" y="363"/>
                    </a:lnTo>
                    <a:lnTo>
                      <a:pt x="166" y="353"/>
                    </a:lnTo>
                    <a:lnTo>
                      <a:pt x="166" y="343"/>
                    </a:lnTo>
                    <a:lnTo>
                      <a:pt x="166" y="333"/>
                    </a:lnTo>
                    <a:lnTo>
                      <a:pt x="164" y="321"/>
                    </a:lnTo>
                    <a:lnTo>
                      <a:pt x="163" y="311"/>
                    </a:lnTo>
                    <a:lnTo>
                      <a:pt x="161" y="301"/>
                    </a:lnTo>
                    <a:lnTo>
                      <a:pt x="159" y="290"/>
                    </a:lnTo>
                    <a:lnTo>
                      <a:pt x="158" y="280"/>
                    </a:lnTo>
                    <a:lnTo>
                      <a:pt x="156" y="270"/>
                    </a:lnTo>
                    <a:lnTo>
                      <a:pt x="39" y="241"/>
                    </a:lnTo>
                    <a:lnTo>
                      <a:pt x="63" y="135"/>
                    </a:lnTo>
                    <a:lnTo>
                      <a:pt x="71" y="135"/>
                    </a:lnTo>
                    <a:lnTo>
                      <a:pt x="79" y="136"/>
                    </a:lnTo>
                    <a:lnTo>
                      <a:pt x="87" y="137"/>
                    </a:lnTo>
                    <a:lnTo>
                      <a:pt x="96" y="139"/>
                    </a:lnTo>
                    <a:lnTo>
                      <a:pt x="104" y="141"/>
                    </a:lnTo>
                    <a:lnTo>
                      <a:pt x="113" y="143"/>
                    </a:lnTo>
                    <a:lnTo>
                      <a:pt x="120" y="144"/>
                    </a:lnTo>
                    <a:lnTo>
                      <a:pt x="129" y="146"/>
                    </a:lnTo>
                    <a:lnTo>
                      <a:pt x="137" y="147"/>
                    </a:lnTo>
                    <a:lnTo>
                      <a:pt x="146" y="147"/>
                    </a:lnTo>
                    <a:lnTo>
                      <a:pt x="154" y="147"/>
                    </a:lnTo>
                    <a:lnTo>
                      <a:pt x="162" y="146"/>
                    </a:lnTo>
                    <a:lnTo>
                      <a:pt x="170" y="144"/>
                    </a:lnTo>
                    <a:lnTo>
                      <a:pt x="177" y="141"/>
                    </a:lnTo>
                    <a:lnTo>
                      <a:pt x="185" y="136"/>
                    </a:lnTo>
                    <a:lnTo>
                      <a:pt x="192" y="132"/>
                    </a:lnTo>
                    <a:lnTo>
                      <a:pt x="195" y="128"/>
                    </a:lnTo>
                    <a:lnTo>
                      <a:pt x="197" y="125"/>
                    </a:lnTo>
                    <a:lnTo>
                      <a:pt x="200" y="121"/>
                    </a:lnTo>
                    <a:lnTo>
                      <a:pt x="204" y="118"/>
                    </a:lnTo>
                    <a:lnTo>
                      <a:pt x="206" y="114"/>
                    </a:lnTo>
                    <a:lnTo>
                      <a:pt x="210" y="108"/>
                    </a:lnTo>
                    <a:lnTo>
                      <a:pt x="212" y="104"/>
                    </a:lnTo>
                    <a:lnTo>
                      <a:pt x="216" y="97"/>
                    </a:lnTo>
                    <a:lnTo>
                      <a:pt x="216" y="92"/>
                    </a:lnTo>
                    <a:lnTo>
                      <a:pt x="214" y="86"/>
                    </a:lnTo>
                    <a:lnTo>
                      <a:pt x="214" y="80"/>
                    </a:lnTo>
                    <a:lnTo>
                      <a:pt x="212" y="76"/>
                    </a:lnTo>
                    <a:lnTo>
                      <a:pt x="211" y="69"/>
                    </a:lnTo>
                    <a:lnTo>
                      <a:pt x="210" y="65"/>
                    </a:lnTo>
                    <a:lnTo>
                      <a:pt x="209" y="58"/>
                    </a:lnTo>
                    <a:lnTo>
                      <a:pt x="208" y="53"/>
                    </a:lnTo>
                    <a:lnTo>
                      <a:pt x="207" y="47"/>
                    </a:lnTo>
                    <a:lnTo>
                      <a:pt x="206" y="41"/>
                    </a:lnTo>
                    <a:lnTo>
                      <a:pt x="206" y="35"/>
                    </a:lnTo>
                    <a:lnTo>
                      <a:pt x="207" y="29"/>
                    </a:lnTo>
                    <a:lnTo>
                      <a:pt x="208" y="24"/>
                    </a:lnTo>
                    <a:lnTo>
                      <a:pt x="210" y="17"/>
                    </a:lnTo>
                    <a:lnTo>
                      <a:pt x="212" y="11"/>
                    </a:lnTo>
                    <a:lnTo>
                      <a:pt x="216" y="5"/>
                    </a:lnTo>
                    <a:lnTo>
                      <a:pt x="221" y="2"/>
                    </a:lnTo>
                    <a:lnTo>
                      <a:pt x="226" y="1"/>
                    </a:lnTo>
                    <a:lnTo>
                      <a:pt x="233" y="0"/>
                    </a:lnTo>
                    <a:lnTo>
                      <a:pt x="239" y="0"/>
                    </a:lnTo>
                    <a:lnTo>
                      <a:pt x="245" y="0"/>
                    </a:lnTo>
                    <a:lnTo>
                      <a:pt x="251" y="0"/>
                    </a:lnTo>
                    <a:lnTo>
                      <a:pt x="258" y="1"/>
                    </a:lnTo>
                    <a:lnTo>
                      <a:pt x="264" y="3"/>
                    </a:lnTo>
                    <a:lnTo>
                      <a:pt x="272" y="5"/>
                    </a:lnTo>
                    <a:lnTo>
                      <a:pt x="278" y="8"/>
                    </a:lnTo>
                    <a:lnTo>
                      <a:pt x="284" y="11"/>
                    </a:lnTo>
                    <a:lnTo>
                      <a:pt x="290" y="13"/>
                    </a:lnTo>
                    <a:lnTo>
                      <a:pt x="296" y="17"/>
                    </a:lnTo>
                    <a:lnTo>
                      <a:pt x="302" y="21"/>
                    </a:lnTo>
                    <a:lnTo>
                      <a:pt x="307" y="26"/>
                    </a:lnTo>
                    <a:lnTo>
                      <a:pt x="311" y="30"/>
                    </a:lnTo>
                    <a:lnTo>
                      <a:pt x="316" y="38"/>
                    </a:lnTo>
                    <a:lnTo>
                      <a:pt x="318" y="44"/>
                    </a:lnTo>
                    <a:lnTo>
                      <a:pt x="319" y="52"/>
                    </a:lnTo>
                    <a:lnTo>
                      <a:pt x="318" y="59"/>
                    </a:lnTo>
                    <a:lnTo>
                      <a:pt x="317" y="66"/>
                    </a:lnTo>
                    <a:lnTo>
                      <a:pt x="314" y="73"/>
                    </a:lnTo>
                    <a:lnTo>
                      <a:pt x="311" y="80"/>
                    </a:lnTo>
                    <a:lnTo>
                      <a:pt x="308" y="87"/>
                    </a:lnTo>
                    <a:lnTo>
                      <a:pt x="304" y="94"/>
                    </a:lnTo>
                    <a:lnTo>
                      <a:pt x="301" y="102"/>
                    </a:lnTo>
                    <a:lnTo>
                      <a:pt x="297" y="110"/>
                    </a:lnTo>
                    <a:lnTo>
                      <a:pt x="294" y="118"/>
                    </a:lnTo>
                    <a:lnTo>
                      <a:pt x="294" y="125"/>
                    </a:lnTo>
                    <a:lnTo>
                      <a:pt x="293" y="133"/>
                    </a:lnTo>
                    <a:lnTo>
                      <a:pt x="294" y="140"/>
                    </a:lnTo>
                    <a:lnTo>
                      <a:pt x="295" y="147"/>
                    </a:lnTo>
                    <a:lnTo>
                      <a:pt x="302" y="158"/>
                    </a:lnTo>
                    <a:lnTo>
                      <a:pt x="309" y="165"/>
                    </a:lnTo>
                    <a:lnTo>
                      <a:pt x="317" y="172"/>
                    </a:lnTo>
                    <a:lnTo>
                      <a:pt x="327" y="176"/>
                    </a:lnTo>
                    <a:lnTo>
                      <a:pt x="337" y="181"/>
                    </a:lnTo>
                    <a:lnTo>
                      <a:pt x="347" y="183"/>
                    </a:lnTo>
                    <a:lnTo>
                      <a:pt x="357" y="186"/>
                    </a:lnTo>
                    <a:lnTo>
                      <a:pt x="369" y="187"/>
                    </a:lnTo>
                    <a:lnTo>
                      <a:pt x="380" y="188"/>
                    </a:lnTo>
                    <a:lnTo>
                      <a:pt x="392" y="188"/>
                    </a:lnTo>
                    <a:lnTo>
                      <a:pt x="403" y="189"/>
                    </a:lnTo>
                    <a:lnTo>
                      <a:pt x="415" y="189"/>
                    </a:lnTo>
                    <a:lnTo>
                      <a:pt x="427" y="190"/>
                    </a:lnTo>
                    <a:lnTo>
                      <a:pt x="438" y="191"/>
                    </a:lnTo>
                    <a:lnTo>
                      <a:pt x="450" y="192"/>
                    </a:lnTo>
                    <a:lnTo>
                      <a:pt x="461" y="195"/>
                    </a:lnTo>
                    <a:lnTo>
                      <a:pt x="431" y="329"/>
                    </a:lnTo>
                    <a:lnTo>
                      <a:pt x="424" y="334"/>
                    </a:lnTo>
                    <a:lnTo>
                      <a:pt x="416" y="336"/>
                    </a:lnTo>
                    <a:lnTo>
                      <a:pt x="408" y="338"/>
                    </a:lnTo>
                    <a:lnTo>
                      <a:pt x="401" y="338"/>
                    </a:lnTo>
                    <a:lnTo>
                      <a:pt x="393" y="337"/>
                    </a:lnTo>
                    <a:lnTo>
                      <a:pt x="385" y="336"/>
                    </a:lnTo>
                    <a:lnTo>
                      <a:pt x="377" y="334"/>
                    </a:lnTo>
                    <a:lnTo>
                      <a:pt x="370" y="331"/>
                    </a:lnTo>
                    <a:lnTo>
                      <a:pt x="361" y="327"/>
                    </a:lnTo>
                    <a:lnTo>
                      <a:pt x="353" y="325"/>
                    </a:lnTo>
                    <a:lnTo>
                      <a:pt x="345" y="321"/>
                    </a:lnTo>
                    <a:lnTo>
                      <a:pt x="337" y="319"/>
                    </a:lnTo>
                    <a:lnTo>
                      <a:pt x="328" y="317"/>
                    </a:lnTo>
                    <a:lnTo>
                      <a:pt x="320" y="316"/>
                    </a:lnTo>
                    <a:lnTo>
                      <a:pt x="311" y="315"/>
                    </a:lnTo>
                    <a:lnTo>
                      <a:pt x="303" y="316"/>
                    </a:lnTo>
                    <a:lnTo>
                      <a:pt x="297" y="319"/>
                    </a:lnTo>
                    <a:lnTo>
                      <a:pt x="291" y="323"/>
                    </a:lnTo>
                    <a:lnTo>
                      <a:pt x="286" y="327"/>
                    </a:lnTo>
                    <a:lnTo>
                      <a:pt x="281" y="333"/>
                    </a:lnTo>
                    <a:lnTo>
                      <a:pt x="277" y="339"/>
                    </a:lnTo>
                    <a:lnTo>
                      <a:pt x="274" y="346"/>
                    </a:lnTo>
                    <a:lnTo>
                      <a:pt x="271" y="353"/>
                    </a:lnTo>
                    <a:lnTo>
                      <a:pt x="268" y="361"/>
                    </a:lnTo>
                    <a:lnTo>
                      <a:pt x="266" y="368"/>
                    </a:lnTo>
                    <a:lnTo>
                      <a:pt x="264" y="376"/>
                    </a:lnTo>
                    <a:lnTo>
                      <a:pt x="264" y="385"/>
                    </a:lnTo>
                    <a:lnTo>
                      <a:pt x="263" y="393"/>
                    </a:lnTo>
                    <a:lnTo>
                      <a:pt x="263" y="402"/>
                    </a:lnTo>
                    <a:lnTo>
                      <a:pt x="263" y="410"/>
                    </a:lnTo>
                    <a:lnTo>
                      <a:pt x="264" y="418"/>
                    </a:lnTo>
                    <a:lnTo>
                      <a:pt x="264" y="427"/>
                    </a:lnTo>
                    <a:lnTo>
                      <a:pt x="268" y="438"/>
                    </a:lnTo>
                    <a:lnTo>
                      <a:pt x="273" y="446"/>
                    </a:lnTo>
                    <a:lnTo>
                      <a:pt x="279" y="454"/>
                    </a:lnTo>
                    <a:lnTo>
                      <a:pt x="286" y="457"/>
                    </a:lnTo>
                    <a:lnTo>
                      <a:pt x="293" y="461"/>
                    </a:lnTo>
                    <a:lnTo>
                      <a:pt x="300" y="463"/>
                    </a:lnTo>
                    <a:lnTo>
                      <a:pt x="308" y="464"/>
                    </a:lnTo>
                    <a:lnTo>
                      <a:pt x="317" y="464"/>
                    </a:lnTo>
                    <a:lnTo>
                      <a:pt x="326" y="463"/>
                    </a:lnTo>
                    <a:lnTo>
                      <a:pt x="335" y="463"/>
                    </a:lnTo>
                    <a:lnTo>
                      <a:pt x="344" y="462"/>
                    </a:lnTo>
                    <a:lnTo>
                      <a:pt x="354" y="463"/>
                    </a:lnTo>
                    <a:lnTo>
                      <a:pt x="363" y="463"/>
                    </a:lnTo>
                    <a:lnTo>
                      <a:pt x="373" y="465"/>
                    </a:lnTo>
                    <a:lnTo>
                      <a:pt x="383" y="468"/>
                    </a:lnTo>
                    <a:lnTo>
                      <a:pt x="392" y="473"/>
                    </a:lnTo>
                    <a:lnTo>
                      <a:pt x="395" y="482"/>
                    </a:lnTo>
                    <a:lnTo>
                      <a:pt x="398" y="491"/>
                    </a:lnTo>
                    <a:lnTo>
                      <a:pt x="400" y="499"/>
                    </a:lnTo>
                    <a:lnTo>
                      <a:pt x="401" y="509"/>
                    </a:lnTo>
                    <a:lnTo>
                      <a:pt x="403" y="518"/>
                    </a:lnTo>
                    <a:lnTo>
                      <a:pt x="404" y="527"/>
                    </a:lnTo>
                    <a:lnTo>
                      <a:pt x="404" y="536"/>
                    </a:lnTo>
                    <a:lnTo>
                      <a:pt x="403" y="547"/>
                    </a:lnTo>
                    <a:lnTo>
                      <a:pt x="403" y="555"/>
                    </a:lnTo>
                    <a:lnTo>
                      <a:pt x="401" y="564"/>
                    </a:lnTo>
                    <a:lnTo>
                      <a:pt x="400" y="574"/>
                    </a:lnTo>
                    <a:lnTo>
                      <a:pt x="398" y="583"/>
                    </a:lnTo>
                    <a:lnTo>
                      <a:pt x="396" y="591"/>
                    </a:lnTo>
                    <a:lnTo>
                      <a:pt x="393" y="600"/>
                    </a:lnTo>
                    <a:lnTo>
                      <a:pt x="391" y="608"/>
                    </a:lnTo>
                    <a:lnTo>
                      <a:pt x="388" y="617"/>
                    </a:lnTo>
                    <a:lnTo>
                      <a:pt x="384" y="617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=""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6"/>
              <p:cNvSpPr>
                <a:spLocks/>
              </p:cNvSpPr>
              <p:nvPr/>
            </p:nvSpPr>
            <p:spPr bwMode="grayWhite">
              <a:xfrm>
                <a:off x="89027" y="2084769"/>
                <a:ext cx="990600" cy="588963"/>
              </a:xfrm>
              <a:custGeom>
                <a:avLst/>
                <a:gdLst>
                  <a:gd name="T0" fmla="*/ 186 w 624"/>
                  <a:gd name="T1" fmla="*/ 342 h 371"/>
                  <a:gd name="T2" fmla="*/ 175 w 624"/>
                  <a:gd name="T3" fmla="*/ 308 h 371"/>
                  <a:gd name="T4" fmla="*/ 149 w 624"/>
                  <a:gd name="T5" fmla="*/ 280 h 371"/>
                  <a:gd name="T6" fmla="*/ 124 w 624"/>
                  <a:gd name="T7" fmla="*/ 270 h 371"/>
                  <a:gd name="T8" fmla="*/ 104 w 624"/>
                  <a:gd name="T9" fmla="*/ 269 h 371"/>
                  <a:gd name="T10" fmla="*/ 10 w 624"/>
                  <a:gd name="T11" fmla="*/ 290 h 371"/>
                  <a:gd name="T12" fmla="*/ 3 w 624"/>
                  <a:gd name="T13" fmla="*/ 264 h 371"/>
                  <a:gd name="T14" fmla="*/ 0 w 624"/>
                  <a:gd name="T15" fmla="*/ 236 h 371"/>
                  <a:gd name="T16" fmla="*/ 4 w 624"/>
                  <a:gd name="T17" fmla="*/ 214 h 371"/>
                  <a:gd name="T18" fmla="*/ 22 w 624"/>
                  <a:gd name="T19" fmla="*/ 200 h 371"/>
                  <a:gd name="T20" fmla="*/ 53 w 624"/>
                  <a:gd name="T21" fmla="*/ 200 h 371"/>
                  <a:gd name="T22" fmla="*/ 90 w 624"/>
                  <a:gd name="T23" fmla="*/ 208 h 371"/>
                  <a:gd name="T24" fmla="*/ 126 w 624"/>
                  <a:gd name="T25" fmla="*/ 190 h 371"/>
                  <a:gd name="T26" fmla="*/ 144 w 624"/>
                  <a:gd name="T27" fmla="*/ 33 h 371"/>
                  <a:gd name="T28" fmla="*/ 174 w 624"/>
                  <a:gd name="T29" fmla="*/ 28 h 371"/>
                  <a:gd name="T30" fmla="*/ 206 w 624"/>
                  <a:gd name="T31" fmla="*/ 31 h 371"/>
                  <a:gd name="T32" fmla="*/ 230 w 624"/>
                  <a:gd name="T33" fmla="*/ 57 h 371"/>
                  <a:gd name="T34" fmla="*/ 236 w 624"/>
                  <a:gd name="T35" fmla="*/ 99 h 371"/>
                  <a:gd name="T36" fmla="*/ 249 w 624"/>
                  <a:gd name="T37" fmla="*/ 138 h 371"/>
                  <a:gd name="T38" fmla="*/ 293 w 624"/>
                  <a:gd name="T39" fmla="*/ 159 h 371"/>
                  <a:gd name="T40" fmla="*/ 345 w 624"/>
                  <a:gd name="T41" fmla="*/ 148 h 371"/>
                  <a:gd name="T42" fmla="*/ 366 w 624"/>
                  <a:gd name="T43" fmla="*/ 119 h 371"/>
                  <a:gd name="T44" fmla="*/ 361 w 624"/>
                  <a:gd name="T45" fmla="*/ 91 h 371"/>
                  <a:gd name="T46" fmla="*/ 352 w 624"/>
                  <a:gd name="T47" fmla="*/ 62 h 371"/>
                  <a:gd name="T48" fmla="*/ 363 w 624"/>
                  <a:gd name="T49" fmla="*/ 34 h 371"/>
                  <a:gd name="T50" fmla="*/ 398 w 624"/>
                  <a:gd name="T51" fmla="*/ 17 h 371"/>
                  <a:gd name="T52" fmla="*/ 439 w 624"/>
                  <a:gd name="T53" fmla="*/ 7 h 371"/>
                  <a:gd name="T54" fmla="*/ 474 w 624"/>
                  <a:gd name="T55" fmla="*/ 5 h 371"/>
                  <a:gd name="T56" fmla="*/ 479 w 624"/>
                  <a:gd name="T57" fmla="*/ 37 h 371"/>
                  <a:gd name="T58" fmla="*/ 483 w 624"/>
                  <a:gd name="T59" fmla="*/ 70 h 371"/>
                  <a:gd name="T60" fmla="*/ 507 w 624"/>
                  <a:gd name="T61" fmla="*/ 97 h 371"/>
                  <a:gd name="T62" fmla="*/ 535 w 624"/>
                  <a:gd name="T63" fmla="*/ 101 h 371"/>
                  <a:gd name="T64" fmla="*/ 566 w 624"/>
                  <a:gd name="T65" fmla="*/ 94 h 371"/>
                  <a:gd name="T66" fmla="*/ 598 w 624"/>
                  <a:gd name="T67" fmla="*/ 94 h 371"/>
                  <a:gd name="T68" fmla="*/ 620 w 624"/>
                  <a:gd name="T69" fmla="*/ 125 h 371"/>
                  <a:gd name="T70" fmla="*/ 621 w 624"/>
                  <a:gd name="T71" fmla="*/ 162 h 371"/>
                  <a:gd name="T72" fmla="*/ 608 w 624"/>
                  <a:gd name="T73" fmla="*/ 178 h 371"/>
                  <a:gd name="T74" fmla="*/ 573 w 624"/>
                  <a:gd name="T75" fmla="*/ 183 h 371"/>
                  <a:gd name="T76" fmla="*/ 524 w 624"/>
                  <a:gd name="T77" fmla="*/ 186 h 371"/>
                  <a:gd name="T78" fmla="*/ 514 w 624"/>
                  <a:gd name="T79" fmla="*/ 197 h 371"/>
                  <a:gd name="T80" fmla="*/ 519 w 624"/>
                  <a:gd name="T81" fmla="*/ 333 h 371"/>
                  <a:gd name="T82" fmla="*/ 486 w 624"/>
                  <a:gd name="T83" fmla="*/ 342 h 371"/>
                  <a:gd name="T84" fmla="*/ 449 w 624"/>
                  <a:gd name="T85" fmla="*/ 344 h 371"/>
                  <a:gd name="T86" fmla="*/ 412 w 624"/>
                  <a:gd name="T87" fmla="*/ 338 h 371"/>
                  <a:gd name="T88" fmla="*/ 402 w 624"/>
                  <a:gd name="T89" fmla="*/ 311 h 371"/>
                  <a:gd name="T90" fmla="*/ 402 w 624"/>
                  <a:gd name="T91" fmla="*/ 283 h 371"/>
                  <a:gd name="T92" fmla="*/ 397 w 624"/>
                  <a:gd name="T93" fmla="*/ 254 h 371"/>
                  <a:gd name="T94" fmla="*/ 367 w 624"/>
                  <a:gd name="T95" fmla="*/ 236 h 371"/>
                  <a:gd name="T96" fmla="*/ 329 w 624"/>
                  <a:gd name="T97" fmla="*/ 237 h 371"/>
                  <a:gd name="T98" fmla="*/ 289 w 624"/>
                  <a:gd name="T99" fmla="*/ 248 h 371"/>
                  <a:gd name="T100" fmla="*/ 263 w 624"/>
                  <a:gd name="T101" fmla="*/ 264 h 371"/>
                  <a:gd name="T102" fmla="*/ 262 w 624"/>
                  <a:gd name="T103" fmla="*/ 293 h 371"/>
                  <a:gd name="T104" fmla="*/ 276 w 624"/>
                  <a:gd name="T105" fmla="*/ 322 h 371"/>
                  <a:gd name="T106" fmla="*/ 257 w 624"/>
                  <a:gd name="T107" fmla="*/ 360 h 371"/>
                  <a:gd name="T108" fmla="*/ 210 w 624"/>
                  <a:gd name="T109" fmla="*/ 364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24" h="371">
                    <a:moveTo>
                      <a:pt x="191" y="370"/>
                    </a:moveTo>
                    <a:lnTo>
                      <a:pt x="190" y="363"/>
                    </a:lnTo>
                    <a:lnTo>
                      <a:pt x="189" y="356"/>
                    </a:lnTo>
                    <a:lnTo>
                      <a:pt x="188" y="349"/>
                    </a:lnTo>
                    <a:lnTo>
                      <a:pt x="186" y="342"/>
                    </a:lnTo>
                    <a:lnTo>
                      <a:pt x="185" y="335"/>
                    </a:lnTo>
                    <a:lnTo>
                      <a:pt x="182" y="328"/>
                    </a:lnTo>
                    <a:lnTo>
                      <a:pt x="181" y="321"/>
                    </a:lnTo>
                    <a:lnTo>
                      <a:pt x="178" y="315"/>
                    </a:lnTo>
                    <a:lnTo>
                      <a:pt x="175" y="308"/>
                    </a:lnTo>
                    <a:lnTo>
                      <a:pt x="171" y="302"/>
                    </a:lnTo>
                    <a:lnTo>
                      <a:pt x="167" y="296"/>
                    </a:lnTo>
                    <a:lnTo>
                      <a:pt x="162" y="290"/>
                    </a:lnTo>
                    <a:lnTo>
                      <a:pt x="156" y="285"/>
                    </a:lnTo>
                    <a:lnTo>
                      <a:pt x="149" y="280"/>
                    </a:lnTo>
                    <a:lnTo>
                      <a:pt x="143" y="276"/>
                    </a:lnTo>
                    <a:lnTo>
                      <a:pt x="134" y="273"/>
                    </a:lnTo>
                    <a:lnTo>
                      <a:pt x="131" y="271"/>
                    </a:lnTo>
                    <a:lnTo>
                      <a:pt x="128" y="270"/>
                    </a:lnTo>
                    <a:lnTo>
                      <a:pt x="124" y="270"/>
                    </a:lnTo>
                    <a:lnTo>
                      <a:pt x="121" y="270"/>
                    </a:lnTo>
                    <a:lnTo>
                      <a:pt x="117" y="270"/>
                    </a:lnTo>
                    <a:lnTo>
                      <a:pt x="113" y="271"/>
                    </a:lnTo>
                    <a:lnTo>
                      <a:pt x="109" y="270"/>
                    </a:lnTo>
                    <a:lnTo>
                      <a:pt x="104" y="269"/>
                    </a:lnTo>
                    <a:lnTo>
                      <a:pt x="22" y="307"/>
                    </a:lnTo>
                    <a:lnTo>
                      <a:pt x="19" y="304"/>
                    </a:lnTo>
                    <a:lnTo>
                      <a:pt x="15" y="300"/>
                    </a:lnTo>
                    <a:lnTo>
                      <a:pt x="13" y="296"/>
                    </a:lnTo>
                    <a:lnTo>
                      <a:pt x="10" y="290"/>
                    </a:lnTo>
                    <a:lnTo>
                      <a:pt x="9" y="286"/>
                    </a:lnTo>
                    <a:lnTo>
                      <a:pt x="6" y="280"/>
                    </a:lnTo>
                    <a:lnTo>
                      <a:pt x="5" y="275"/>
                    </a:lnTo>
                    <a:lnTo>
                      <a:pt x="4" y="270"/>
                    </a:lnTo>
                    <a:lnTo>
                      <a:pt x="3" y="264"/>
                    </a:lnTo>
                    <a:lnTo>
                      <a:pt x="2" y="258"/>
                    </a:lnTo>
                    <a:lnTo>
                      <a:pt x="0" y="252"/>
                    </a:lnTo>
                    <a:lnTo>
                      <a:pt x="0" y="246"/>
                    </a:lnTo>
                    <a:lnTo>
                      <a:pt x="0" y="241"/>
                    </a:lnTo>
                    <a:lnTo>
                      <a:pt x="0" y="236"/>
                    </a:lnTo>
                    <a:lnTo>
                      <a:pt x="0" y="229"/>
                    </a:lnTo>
                    <a:lnTo>
                      <a:pt x="0" y="224"/>
                    </a:lnTo>
                    <a:lnTo>
                      <a:pt x="0" y="221"/>
                    </a:lnTo>
                    <a:lnTo>
                      <a:pt x="2" y="217"/>
                    </a:lnTo>
                    <a:lnTo>
                      <a:pt x="4" y="214"/>
                    </a:lnTo>
                    <a:lnTo>
                      <a:pt x="6" y="211"/>
                    </a:lnTo>
                    <a:lnTo>
                      <a:pt x="9" y="208"/>
                    </a:lnTo>
                    <a:lnTo>
                      <a:pt x="12" y="206"/>
                    </a:lnTo>
                    <a:lnTo>
                      <a:pt x="16" y="203"/>
                    </a:lnTo>
                    <a:lnTo>
                      <a:pt x="22" y="200"/>
                    </a:lnTo>
                    <a:lnTo>
                      <a:pt x="28" y="200"/>
                    </a:lnTo>
                    <a:lnTo>
                      <a:pt x="33" y="200"/>
                    </a:lnTo>
                    <a:lnTo>
                      <a:pt x="40" y="200"/>
                    </a:lnTo>
                    <a:lnTo>
                      <a:pt x="47" y="200"/>
                    </a:lnTo>
                    <a:lnTo>
                      <a:pt x="53" y="200"/>
                    </a:lnTo>
                    <a:lnTo>
                      <a:pt x="60" y="201"/>
                    </a:lnTo>
                    <a:lnTo>
                      <a:pt x="67" y="204"/>
                    </a:lnTo>
                    <a:lnTo>
                      <a:pt x="74" y="207"/>
                    </a:lnTo>
                    <a:lnTo>
                      <a:pt x="81" y="208"/>
                    </a:lnTo>
                    <a:lnTo>
                      <a:pt x="90" y="208"/>
                    </a:lnTo>
                    <a:lnTo>
                      <a:pt x="97" y="207"/>
                    </a:lnTo>
                    <a:lnTo>
                      <a:pt x="105" y="204"/>
                    </a:lnTo>
                    <a:lnTo>
                      <a:pt x="113" y="200"/>
                    </a:lnTo>
                    <a:lnTo>
                      <a:pt x="119" y="196"/>
                    </a:lnTo>
                    <a:lnTo>
                      <a:pt x="126" y="190"/>
                    </a:lnTo>
                    <a:lnTo>
                      <a:pt x="131" y="183"/>
                    </a:lnTo>
                    <a:lnTo>
                      <a:pt x="127" y="35"/>
                    </a:lnTo>
                    <a:lnTo>
                      <a:pt x="133" y="35"/>
                    </a:lnTo>
                    <a:lnTo>
                      <a:pt x="138" y="34"/>
                    </a:lnTo>
                    <a:lnTo>
                      <a:pt x="144" y="33"/>
                    </a:lnTo>
                    <a:lnTo>
                      <a:pt x="150" y="32"/>
                    </a:lnTo>
                    <a:lnTo>
                      <a:pt x="156" y="31"/>
                    </a:lnTo>
                    <a:lnTo>
                      <a:pt x="162" y="30"/>
                    </a:lnTo>
                    <a:lnTo>
                      <a:pt x="168" y="29"/>
                    </a:lnTo>
                    <a:lnTo>
                      <a:pt x="174" y="28"/>
                    </a:lnTo>
                    <a:lnTo>
                      <a:pt x="181" y="28"/>
                    </a:lnTo>
                    <a:lnTo>
                      <a:pt x="186" y="28"/>
                    </a:lnTo>
                    <a:lnTo>
                      <a:pt x="193" y="28"/>
                    </a:lnTo>
                    <a:lnTo>
                      <a:pt x="199" y="30"/>
                    </a:lnTo>
                    <a:lnTo>
                      <a:pt x="206" y="31"/>
                    </a:lnTo>
                    <a:lnTo>
                      <a:pt x="211" y="34"/>
                    </a:lnTo>
                    <a:lnTo>
                      <a:pt x="218" y="37"/>
                    </a:lnTo>
                    <a:lnTo>
                      <a:pt x="225" y="41"/>
                    </a:lnTo>
                    <a:lnTo>
                      <a:pt x="228" y="48"/>
                    </a:lnTo>
                    <a:lnTo>
                      <a:pt x="230" y="57"/>
                    </a:lnTo>
                    <a:lnTo>
                      <a:pt x="232" y="65"/>
                    </a:lnTo>
                    <a:lnTo>
                      <a:pt x="234" y="73"/>
                    </a:lnTo>
                    <a:lnTo>
                      <a:pt x="234" y="82"/>
                    </a:lnTo>
                    <a:lnTo>
                      <a:pt x="235" y="91"/>
                    </a:lnTo>
                    <a:lnTo>
                      <a:pt x="236" y="99"/>
                    </a:lnTo>
                    <a:lnTo>
                      <a:pt x="238" y="108"/>
                    </a:lnTo>
                    <a:lnTo>
                      <a:pt x="239" y="116"/>
                    </a:lnTo>
                    <a:lnTo>
                      <a:pt x="242" y="124"/>
                    </a:lnTo>
                    <a:lnTo>
                      <a:pt x="245" y="131"/>
                    </a:lnTo>
                    <a:lnTo>
                      <a:pt x="249" y="138"/>
                    </a:lnTo>
                    <a:lnTo>
                      <a:pt x="256" y="145"/>
                    </a:lnTo>
                    <a:lnTo>
                      <a:pt x="263" y="150"/>
                    </a:lnTo>
                    <a:lnTo>
                      <a:pt x="273" y="155"/>
                    </a:lnTo>
                    <a:lnTo>
                      <a:pt x="284" y="159"/>
                    </a:lnTo>
                    <a:lnTo>
                      <a:pt x="293" y="159"/>
                    </a:lnTo>
                    <a:lnTo>
                      <a:pt x="303" y="159"/>
                    </a:lnTo>
                    <a:lnTo>
                      <a:pt x="314" y="158"/>
                    </a:lnTo>
                    <a:lnTo>
                      <a:pt x="325" y="156"/>
                    </a:lnTo>
                    <a:lnTo>
                      <a:pt x="335" y="152"/>
                    </a:lnTo>
                    <a:lnTo>
                      <a:pt x="345" y="148"/>
                    </a:lnTo>
                    <a:lnTo>
                      <a:pt x="353" y="142"/>
                    </a:lnTo>
                    <a:lnTo>
                      <a:pt x="359" y="134"/>
                    </a:lnTo>
                    <a:lnTo>
                      <a:pt x="363" y="129"/>
                    </a:lnTo>
                    <a:lnTo>
                      <a:pt x="365" y="124"/>
                    </a:lnTo>
                    <a:lnTo>
                      <a:pt x="366" y="119"/>
                    </a:lnTo>
                    <a:lnTo>
                      <a:pt x="366" y="113"/>
                    </a:lnTo>
                    <a:lnTo>
                      <a:pt x="366" y="108"/>
                    </a:lnTo>
                    <a:lnTo>
                      <a:pt x="365" y="102"/>
                    </a:lnTo>
                    <a:lnTo>
                      <a:pt x="364" y="96"/>
                    </a:lnTo>
                    <a:lnTo>
                      <a:pt x="361" y="91"/>
                    </a:lnTo>
                    <a:lnTo>
                      <a:pt x="359" y="86"/>
                    </a:lnTo>
                    <a:lnTo>
                      <a:pt x="357" y="79"/>
                    </a:lnTo>
                    <a:lnTo>
                      <a:pt x="354" y="73"/>
                    </a:lnTo>
                    <a:lnTo>
                      <a:pt x="354" y="68"/>
                    </a:lnTo>
                    <a:lnTo>
                      <a:pt x="352" y="62"/>
                    </a:lnTo>
                    <a:lnTo>
                      <a:pt x="351" y="57"/>
                    </a:lnTo>
                    <a:lnTo>
                      <a:pt x="351" y="51"/>
                    </a:lnTo>
                    <a:lnTo>
                      <a:pt x="352" y="44"/>
                    </a:lnTo>
                    <a:lnTo>
                      <a:pt x="357" y="39"/>
                    </a:lnTo>
                    <a:lnTo>
                      <a:pt x="363" y="34"/>
                    </a:lnTo>
                    <a:lnTo>
                      <a:pt x="369" y="30"/>
                    </a:lnTo>
                    <a:lnTo>
                      <a:pt x="376" y="26"/>
                    </a:lnTo>
                    <a:lnTo>
                      <a:pt x="383" y="22"/>
                    </a:lnTo>
                    <a:lnTo>
                      <a:pt x="391" y="19"/>
                    </a:lnTo>
                    <a:lnTo>
                      <a:pt x="398" y="17"/>
                    </a:lnTo>
                    <a:lnTo>
                      <a:pt x="407" y="14"/>
                    </a:lnTo>
                    <a:lnTo>
                      <a:pt x="414" y="12"/>
                    </a:lnTo>
                    <a:lnTo>
                      <a:pt x="422" y="10"/>
                    </a:lnTo>
                    <a:lnTo>
                      <a:pt x="431" y="9"/>
                    </a:lnTo>
                    <a:lnTo>
                      <a:pt x="439" y="7"/>
                    </a:lnTo>
                    <a:lnTo>
                      <a:pt x="448" y="5"/>
                    </a:lnTo>
                    <a:lnTo>
                      <a:pt x="456" y="3"/>
                    </a:lnTo>
                    <a:lnTo>
                      <a:pt x="464" y="2"/>
                    </a:lnTo>
                    <a:lnTo>
                      <a:pt x="472" y="0"/>
                    </a:lnTo>
                    <a:lnTo>
                      <a:pt x="474" y="5"/>
                    </a:lnTo>
                    <a:lnTo>
                      <a:pt x="476" y="11"/>
                    </a:lnTo>
                    <a:lnTo>
                      <a:pt x="477" y="17"/>
                    </a:lnTo>
                    <a:lnTo>
                      <a:pt x="478" y="24"/>
                    </a:lnTo>
                    <a:lnTo>
                      <a:pt x="478" y="30"/>
                    </a:lnTo>
                    <a:lnTo>
                      <a:pt x="479" y="37"/>
                    </a:lnTo>
                    <a:lnTo>
                      <a:pt x="479" y="44"/>
                    </a:lnTo>
                    <a:lnTo>
                      <a:pt x="479" y="51"/>
                    </a:lnTo>
                    <a:lnTo>
                      <a:pt x="479" y="57"/>
                    </a:lnTo>
                    <a:lnTo>
                      <a:pt x="481" y="64"/>
                    </a:lnTo>
                    <a:lnTo>
                      <a:pt x="483" y="70"/>
                    </a:lnTo>
                    <a:lnTo>
                      <a:pt x="485" y="76"/>
                    </a:lnTo>
                    <a:lnTo>
                      <a:pt x="488" y="82"/>
                    </a:lnTo>
                    <a:lnTo>
                      <a:pt x="493" y="88"/>
                    </a:lnTo>
                    <a:lnTo>
                      <a:pt x="499" y="92"/>
                    </a:lnTo>
                    <a:lnTo>
                      <a:pt x="507" y="97"/>
                    </a:lnTo>
                    <a:lnTo>
                      <a:pt x="512" y="99"/>
                    </a:lnTo>
                    <a:lnTo>
                      <a:pt x="517" y="101"/>
                    </a:lnTo>
                    <a:lnTo>
                      <a:pt x="523" y="102"/>
                    </a:lnTo>
                    <a:lnTo>
                      <a:pt x="529" y="102"/>
                    </a:lnTo>
                    <a:lnTo>
                      <a:pt x="535" y="101"/>
                    </a:lnTo>
                    <a:lnTo>
                      <a:pt x="541" y="99"/>
                    </a:lnTo>
                    <a:lnTo>
                      <a:pt x="547" y="98"/>
                    </a:lnTo>
                    <a:lnTo>
                      <a:pt x="554" y="97"/>
                    </a:lnTo>
                    <a:lnTo>
                      <a:pt x="560" y="95"/>
                    </a:lnTo>
                    <a:lnTo>
                      <a:pt x="566" y="94"/>
                    </a:lnTo>
                    <a:lnTo>
                      <a:pt x="572" y="92"/>
                    </a:lnTo>
                    <a:lnTo>
                      <a:pt x="579" y="92"/>
                    </a:lnTo>
                    <a:lnTo>
                      <a:pt x="584" y="92"/>
                    </a:lnTo>
                    <a:lnTo>
                      <a:pt x="591" y="92"/>
                    </a:lnTo>
                    <a:lnTo>
                      <a:pt x="598" y="94"/>
                    </a:lnTo>
                    <a:lnTo>
                      <a:pt x="603" y="97"/>
                    </a:lnTo>
                    <a:lnTo>
                      <a:pt x="610" y="102"/>
                    </a:lnTo>
                    <a:lnTo>
                      <a:pt x="614" y="109"/>
                    </a:lnTo>
                    <a:lnTo>
                      <a:pt x="618" y="117"/>
                    </a:lnTo>
                    <a:lnTo>
                      <a:pt x="620" y="125"/>
                    </a:lnTo>
                    <a:lnTo>
                      <a:pt x="621" y="133"/>
                    </a:lnTo>
                    <a:lnTo>
                      <a:pt x="622" y="142"/>
                    </a:lnTo>
                    <a:lnTo>
                      <a:pt x="623" y="151"/>
                    </a:lnTo>
                    <a:lnTo>
                      <a:pt x="623" y="159"/>
                    </a:lnTo>
                    <a:lnTo>
                      <a:pt x="621" y="162"/>
                    </a:lnTo>
                    <a:lnTo>
                      <a:pt x="619" y="165"/>
                    </a:lnTo>
                    <a:lnTo>
                      <a:pt x="618" y="169"/>
                    </a:lnTo>
                    <a:lnTo>
                      <a:pt x="615" y="172"/>
                    </a:lnTo>
                    <a:lnTo>
                      <a:pt x="612" y="175"/>
                    </a:lnTo>
                    <a:lnTo>
                      <a:pt x="608" y="178"/>
                    </a:lnTo>
                    <a:lnTo>
                      <a:pt x="604" y="181"/>
                    </a:lnTo>
                    <a:lnTo>
                      <a:pt x="599" y="183"/>
                    </a:lnTo>
                    <a:lnTo>
                      <a:pt x="591" y="184"/>
                    </a:lnTo>
                    <a:lnTo>
                      <a:pt x="582" y="184"/>
                    </a:lnTo>
                    <a:lnTo>
                      <a:pt x="573" y="183"/>
                    </a:lnTo>
                    <a:lnTo>
                      <a:pt x="564" y="182"/>
                    </a:lnTo>
                    <a:lnTo>
                      <a:pt x="554" y="181"/>
                    </a:lnTo>
                    <a:lnTo>
                      <a:pt x="545" y="182"/>
                    </a:lnTo>
                    <a:lnTo>
                      <a:pt x="535" y="183"/>
                    </a:lnTo>
                    <a:lnTo>
                      <a:pt x="524" y="186"/>
                    </a:lnTo>
                    <a:lnTo>
                      <a:pt x="523" y="188"/>
                    </a:lnTo>
                    <a:lnTo>
                      <a:pt x="521" y="191"/>
                    </a:lnTo>
                    <a:lnTo>
                      <a:pt x="519" y="192"/>
                    </a:lnTo>
                    <a:lnTo>
                      <a:pt x="517" y="194"/>
                    </a:lnTo>
                    <a:lnTo>
                      <a:pt x="514" y="197"/>
                    </a:lnTo>
                    <a:lnTo>
                      <a:pt x="512" y="199"/>
                    </a:lnTo>
                    <a:lnTo>
                      <a:pt x="509" y="203"/>
                    </a:lnTo>
                    <a:lnTo>
                      <a:pt x="507" y="207"/>
                    </a:lnTo>
                    <a:lnTo>
                      <a:pt x="524" y="331"/>
                    </a:lnTo>
                    <a:lnTo>
                      <a:pt x="519" y="333"/>
                    </a:lnTo>
                    <a:lnTo>
                      <a:pt x="512" y="335"/>
                    </a:lnTo>
                    <a:lnTo>
                      <a:pt x="507" y="338"/>
                    </a:lnTo>
                    <a:lnTo>
                      <a:pt x="500" y="339"/>
                    </a:lnTo>
                    <a:lnTo>
                      <a:pt x="493" y="341"/>
                    </a:lnTo>
                    <a:lnTo>
                      <a:pt x="486" y="342"/>
                    </a:lnTo>
                    <a:lnTo>
                      <a:pt x="479" y="343"/>
                    </a:lnTo>
                    <a:lnTo>
                      <a:pt x="471" y="344"/>
                    </a:lnTo>
                    <a:lnTo>
                      <a:pt x="464" y="344"/>
                    </a:lnTo>
                    <a:lnTo>
                      <a:pt x="456" y="344"/>
                    </a:lnTo>
                    <a:lnTo>
                      <a:pt x="449" y="344"/>
                    </a:lnTo>
                    <a:lnTo>
                      <a:pt x="441" y="344"/>
                    </a:lnTo>
                    <a:lnTo>
                      <a:pt x="433" y="342"/>
                    </a:lnTo>
                    <a:lnTo>
                      <a:pt x="426" y="341"/>
                    </a:lnTo>
                    <a:lnTo>
                      <a:pt x="419" y="340"/>
                    </a:lnTo>
                    <a:lnTo>
                      <a:pt x="412" y="338"/>
                    </a:lnTo>
                    <a:lnTo>
                      <a:pt x="408" y="333"/>
                    </a:lnTo>
                    <a:lnTo>
                      <a:pt x="405" y="328"/>
                    </a:lnTo>
                    <a:lnTo>
                      <a:pt x="403" y="322"/>
                    </a:lnTo>
                    <a:lnTo>
                      <a:pt x="402" y="316"/>
                    </a:lnTo>
                    <a:lnTo>
                      <a:pt x="402" y="311"/>
                    </a:lnTo>
                    <a:lnTo>
                      <a:pt x="401" y="306"/>
                    </a:lnTo>
                    <a:lnTo>
                      <a:pt x="401" y="300"/>
                    </a:lnTo>
                    <a:lnTo>
                      <a:pt x="401" y="294"/>
                    </a:lnTo>
                    <a:lnTo>
                      <a:pt x="402" y="289"/>
                    </a:lnTo>
                    <a:lnTo>
                      <a:pt x="402" y="283"/>
                    </a:lnTo>
                    <a:lnTo>
                      <a:pt x="402" y="277"/>
                    </a:lnTo>
                    <a:lnTo>
                      <a:pt x="401" y="271"/>
                    </a:lnTo>
                    <a:lnTo>
                      <a:pt x="400" y="266"/>
                    </a:lnTo>
                    <a:lnTo>
                      <a:pt x="398" y="260"/>
                    </a:lnTo>
                    <a:lnTo>
                      <a:pt x="397" y="254"/>
                    </a:lnTo>
                    <a:lnTo>
                      <a:pt x="393" y="248"/>
                    </a:lnTo>
                    <a:lnTo>
                      <a:pt x="388" y="244"/>
                    </a:lnTo>
                    <a:lnTo>
                      <a:pt x="381" y="240"/>
                    </a:lnTo>
                    <a:lnTo>
                      <a:pt x="374" y="238"/>
                    </a:lnTo>
                    <a:lnTo>
                      <a:pt x="367" y="236"/>
                    </a:lnTo>
                    <a:lnTo>
                      <a:pt x="360" y="235"/>
                    </a:lnTo>
                    <a:lnTo>
                      <a:pt x="353" y="235"/>
                    </a:lnTo>
                    <a:lnTo>
                      <a:pt x="345" y="235"/>
                    </a:lnTo>
                    <a:lnTo>
                      <a:pt x="337" y="236"/>
                    </a:lnTo>
                    <a:lnTo>
                      <a:pt x="329" y="237"/>
                    </a:lnTo>
                    <a:lnTo>
                      <a:pt x="321" y="239"/>
                    </a:lnTo>
                    <a:lnTo>
                      <a:pt x="313" y="241"/>
                    </a:lnTo>
                    <a:lnTo>
                      <a:pt x="306" y="243"/>
                    </a:lnTo>
                    <a:lnTo>
                      <a:pt x="297" y="245"/>
                    </a:lnTo>
                    <a:lnTo>
                      <a:pt x="289" y="248"/>
                    </a:lnTo>
                    <a:lnTo>
                      <a:pt x="281" y="250"/>
                    </a:lnTo>
                    <a:lnTo>
                      <a:pt x="273" y="252"/>
                    </a:lnTo>
                    <a:lnTo>
                      <a:pt x="270" y="255"/>
                    </a:lnTo>
                    <a:lnTo>
                      <a:pt x="267" y="260"/>
                    </a:lnTo>
                    <a:lnTo>
                      <a:pt x="263" y="264"/>
                    </a:lnTo>
                    <a:lnTo>
                      <a:pt x="260" y="270"/>
                    </a:lnTo>
                    <a:lnTo>
                      <a:pt x="258" y="276"/>
                    </a:lnTo>
                    <a:lnTo>
                      <a:pt x="258" y="282"/>
                    </a:lnTo>
                    <a:lnTo>
                      <a:pt x="258" y="287"/>
                    </a:lnTo>
                    <a:lnTo>
                      <a:pt x="262" y="293"/>
                    </a:lnTo>
                    <a:lnTo>
                      <a:pt x="265" y="299"/>
                    </a:lnTo>
                    <a:lnTo>
                      <a:pt x="268" y="304"/>
                    </a:lnTo>
                    <a:lnTo>
                      <a:pt x="271" y="310"/>
                    </a:lnTo>
                    <a:lnTo>
                      <a:pt x="273" y="316"/>
                    </a:lnTo>
                    <a:lnTo>
                      <a:pt x="276" y="322"/>
                    </a:lnTo>
                    <a:lnTo>
                      <a:pt x="277" y="328"/>
                    </a:lnTo>
                    <a:lnTo>
                      <a:pt x="277" y="334"/>
                    </a:lnTo>
                    <a:lnTo>
                      <a:pt x="277" y="341"/>
                    </a:lnTo>
                    <a:lnTo>
                      <a:pt x="266" y="355"/>
                    </a:lnTo>
                    <a:lnTo>
                      <a:pt x="257" y="360"/>
                    </a:lnTo>
                    <a:lnTo>
                      <a:pt x="248" y="362"/>
                    </a:lnTo>
                    <a:lnTo>
                      <a:pt x="239" y="363"/>
                    </a:lnTo>
                    <a:lnTo>
                      <a:pt x="230" y="363"/>
                    </a:lnTo>
                    <a:lnTo>
                      <a:pt x="220" y="364"/>
                    </a:lnTo>
                    <a:lnTo>
                      <a:pt x="210" y="364"/>
                    </a:lnTo>
                    <a:lnTo>
                      <a:pt x="201" y="366"/>
                    </a:lnTo>
                    <a:lnTo>
                      <a:pt x="191" y="370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=""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7"/>
              <p:cNvSpPr>
                <a:spLocks/>
              </p:cNvSpPr>
              <p:nvPr/>
            </p:nvSpPr>
            <p:spPr bwMode="grayWhite">
              <a:xfrm>
                <a:off x="12827" y="1132269"/>
                <a:ext cx="803275" cy="746125"/>
              </a:xfrm>
              <a:custGeom>
                <a:avLst/>
                <a:gdLst>
                  <a:gd name="T0" fmla="*/ 229 w 506"/>
                  <a:gd name="T1" fmla="*/ 453 h 470"/>
                  <a:gd name="T2" fmla="*/ 200 w 506"/>
                  <a:gd name="T3" fmla="*/ 429 h 470"/>
                  <a:gd name="T4" fmla="*/ 175 w 506"/>
                  <a:gd name="T5" fmla="*/ 402 h 470"/>
                  <a:gd name="T6" fmla="*/ 158 w 506"/>
                  <a:gd name="T7" fmla="*/ 368 h 470"/>
                  <a:gd name="T8" fmla="*/ 241 w 506"/>
                  <a:gd name="T9" fmla="*/ 275 h 470"/>
                  <a:gd name="T10" fmla="*/ 224 w 506"/>
                  <a:gd name="T11" fmla="*/ 248 h 470"/>
                  <a:gd name="T12" fmla="*/ 198 w 506"/>
                  <a:gd name="T13" fmla="*/ 228 h 470"/>
                  <a:gd name="T14" fmla="*/ 166 w 506"/>
                  <a:gd name="T15" fmla="*/ 214 h 470"/>
                  <a:gd name="T16" fmla="*/ 139 w 506"/>
                  <a:gd name="T17" fmla="*/ 217 h 470"/>
                  <a:gd name="T18" fmla="*/ 128 w 506"/>
                  <a:gd name="T19" fmla="*/ 238 h 470"/>
                  <a:gd name="T20" fmla="*/ 120 w 506"/>
                  <a:gd name="T21" fmla="*/ 262 h 470"/>
                  <a:gd name="T22" fmla="*/ 104 w 506"/>
                  <a:gd name="T23" fmla="*/ 283 h 470"/>
                  <a:gd name="T24" fmla="*/ 77 w 506"/>
                  <a:gd name="T25" fmla="*/ 291 h 470"/>
                  <a:gd name="T26" fmla="*/ 53 w 506"/>
                  <a:gd name="T27" fmla="*/ 288 h 470"/>
                  <a:gd name="T28" fmla="*/ 31 w 506"/>
                  <a:gd name="T29" fmla="*/ 275 h 470"/>
                  <a:gd name="T30" fmla="*/ 12 w 506"/>
                  <a:gd name="T31" fmla="*/ 257 h 470"/>
                  <a:gd name="T32" fmla="*/ 61 w 506"/>
                  <a:gd name="T33" fmla="*/ 109 h 470"/>
                  <a:gd name="T34" fmla="*/ 24 w 506"/>
                  <a:gd name="T35" fmla="*/ 85 h 470"/>
                  <a:gd name="T36" fmla="*/ 0 w 506"/>
                  <a:gd name="T37" fmla="*/ 53 h 470"/>
                  <a:gd name="T38" fmla="*/ 19 w 506"/>
                  <a:gd name="T39" fmla="*/ 22 h 470"/>
                  <a:gd name="T40" fmla="*/ 54 w 506"/>
                  <a:gd name="T41" fmla="*/ 0 h 470"/>
                  <a:gd name="T42" fmla="*/ 82 w 506"/>
                  <a:gd name="T43" fmla="*/ 6 h 470"/>
                  <a:gd name="T44" fmla="*/ 103 w 506"/>
                  <a:gd name="T45" fmla="*/ 29 h 470"/>
                  <a:gd name="T46" fmla="*/ 132 w 506"/>
                  <a:gd name="T47" fmla="*/ 57 h 470"/>
                  <a:gd name="T48" fmla="*/ 175 w 506"/>
                  <a:gd name="T49" fmla="*/ 64 h 470"/>
                  <a:gd name="T50" fmla="*/ 215 w 506"/>
                  <a:gd name="T51" fmla="*/ 43 h 470"/>
                  <a:gd name="T52" fmla="*/ 243 w 506"/>
                  <a:gd name="T53" fmla="*/ 16 h 470"/>
                  <a:gd name="T54" fmla="*/ 265 w 506"/>
                  <a:gd name="T55" fmla="*/ 22 h 470"/>
                  <a:gd name="T56" fmla="*/ 284 w 506"/>
                  <a:gd name="T57" fmla="*/ 34 h 470"/>
                  <a:gd name="T58" fmla="*/ 301 w 506"/>
                  <a:gd name="T59" fmla="*/ 52 h 470"/>
                  <a:gd name="T60" fmla="*/ 318 w 506"/>
                  <a:gd name="T61" fmla="*/ 72 h 470"/>
                  <a:gd name="T62" fmla="*/ 314 w 506"/>
                  <a:gd name="T63" fmla="*/ 98 h 470"/>
                  <a:gd name="T64" fmla="*/ 296 w 506"/>
                  <a:gd name="T65" fmla="*/ 115 h 470"/>
                  <a:gd name="T66" fmla="*/ 278 w 506"/>
                  <a:gd name="T67" fmla="*/ 123 h 470"/>
                  <a:gd name="T68" fmla="*/ 260 w 506"/>
                  <a:gd name="T69" fmla="*/ 130 h 470"/>
                  <a:gd name="T70" fmla="*/ 249 w 506"/>
                  <a:gd name="T71" fmla="*/ 152 h 470"/>
                  <a:gd name="T72" fmla="*/ 257 w 506"/>
                  <a:gd name="T73" fmla="*/ 180 h 470"/>
                  <a:gd name="T74" fmla="*/ 288 w 506"/>
                  <a:gd name="T75" fmla="*/ 210 h 470"/>
                  <a:gd name="T76" fmla="*/ 321 w 506"/>
                  <a:gd name="T77" fmla="*/ 231 h 470"/>
                  <a:gd name="T78" fmla="*/ 339 w 506"/>
                  <a:gd name="T79" fmla="*/ 231 h 470"/>
                  <a:gd name="T80" fmla="*/ 358 w 506"/>
                  <a:gd name="T81" fmla="*/ 228 h 470"/>
                  <a:gd name="T82" fmla="*/ 377 w 506"/>
                  <a:gd name="T83" fmla="*/ 200 h 470"/>
                  <a:gd name="T84" fmla="*/ 385 w 506"/>
                  <a:gd name="T85" fmla="*/ 171 h 470"/>
                  <a:gd name="T86" fmla="*/ 404 w 506"/>
                  <a:gd name="T87" fmla="*/ 158 h 470"/>
                  <a:gd name="T88" fmla="*/ 497 w 506"/>
                  <a:gd name="T89" fmla="*/ 213 h 470"/>
                  <a:gd name="T90" fmla="*/ 482 w 506"/>
                  <a:gd name="T91" fmla="*/ 238 h 470"/>
                  <a:gd name="T92" fmla="*/ 458 w 506"/>
                  <a:gd name="T93" fmla="*/ 259 h 470"/>
                  <a:gd name="T94" fmla="*/ 438 w 506"/>
                  <a:gd name="T95" fmla="*/ 282 h 470"/>
                  <a:gd name="T96" fmla="*/ 434 w 506"/>
                  <a:gd name="T97" fmla="*/ 313 h 470"/>
                  <a:gd name="T98" fmla="*/ 467 w 506"/>
                  <a:gd name="T99" fmla="*/ 339 h 470"/>
                  <a:gd name="T100" fmla="*/ 505 w 506"/>
                  <a:gd name="T101" fmla="*/ 362 h 470"/>
                  <a:gd name="T102" fmla="*/ 329 w 506"/>
                  <a:gd name="T103" fmla="*/ 370 h 470"/>
                  <a:gd name="T104" fmla="*/ 306 w 506"/>
                  <a:gd name="T105" fmla="*/ 395 h 470"/>
                  <a:gd name="T106" fmla="*/ 287 w 506"/>
                  <a:gd name="T107" fmla="*/ 423 h 470"/>
                  <a:gd name="T108" fmla="*/ 267 w 506"/>
                  <a:gd name="T109" fmla="*/ 452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06" h="470">
                    <a:moveTo>
                      <a:pt x="252" y="469"/>
                    </a:moveTo>
                    <a:lnTo>
                      <a:pt x="245" y="463"/>
                    </a:lnTo>
                    <a:lnTo>
                      <a:pt x="237" y="458"/>
                    </a:lnTo>
                    <a:lnTo>
                      <a:pt x="229" y="453"/>
                    </a:lnTo>
                    <a:lnTo>
                      <a:pt x="221" y="447"/>
                    </a:lnTo>
                    <a:lnTo>
                      <a:pt x="214" y="441"/>
                    </a:lnTo>
                    <a:lnTo>
                      <a:pt x="207" y="435"/>
                    </a:lnTo>
                    <a:lnTo>
                      <a:pt x="200" y="429"/>
                    </a:lnTo>
                    <a:lnTo>
                      <a:pt x="193" y="423"/>
                    </a:lnTo>
                    <a:lnTo>
                      <a:pt x="187" y="416"/>
                    </a:lnTo>
                    <a:lnTo>
                      <a:pt x="181" y="409"/>
                    </a:lnTo>
                    <a:lnTo>
                      <a:pt x="175" y="402"/>
                    </a:lnTo>
                    <a:lnTo>
                      <a:pt x="171" y="394"/>
                    </a:lnTo>
                    <a:lnTo>
                      <a:pt x="166" y="386"/>
                    </a:lnTo>
                    <a:lnTo>
                      <a:pt x="162" y="377"/>
                    </a:lnTo>
                    <a:lnTo>
                      <a:pt x="158" y="368"/>
                    </a:lnTo>
                    <a:lnTo>
                      <a:pt x="156" y="359"/>
                    </a:lnTo>
                    <a:lnTo>
                      <a:pt x="245" y="290"/>
                    </a:lnTo>
                    <a:lnTo>
                      <a:pt x="242" y="282"/>
                    </a:lnTo>
                    <a:lnTo>
                      <a:pt x="241" y="275"/>
                    </a:lnTo>
                    <a:lnTo>
                      <a:pt x="237" y="267"/>
                    </a:lnTo>
                    <a:lnTo>
                      <a:pt x="233" y="261"/>
                    </a:lnTo>
                    <a:lnTo>
                      <a:pt x="229" y="254"/>
                    </a:lnTo>
                    <a:lnTo>
                      <a:pt x="224" y="248"/>
                    </a:lnTo>
                    <a:lnTo>
                      <a:pt x="218" y="242"/>
                    </a:lnTo>
                    <a:lnTo>
                      <a:pt x="212" y="237"/>
                    </a:lnTo>
                    <a:lnTo>
                      <a:pt x="205" y="232"/>
                    </a:lnTo>
                    <a:lnTo>
                      <a:pt x="198" y="228"/>
                    </a:lnTo>
                    <a:lnTo>
                      <a:pt x="191" y="223"/>
                    </a:lnTo>
                    <a:lnTo>
                      <a:pt x="183" y="219"/>
                    </a:lnTo>
                    <a:lnTo>
                      <a:pt x="175" y="216"/>
                    </a:lnTo>
                    <a:lnTo>
                      <a:pt x="166" y="214"/>
                    </a:lnTo>
                    <a:lnTo>
                      <a:pt x="158" y="212"/>
                    </a:lnTo>
                    <a:lnTo>
                      <a:pt x="150" y="210"/>
                    </a:lnTo>
                    <a:lnTo>
                      <a:pt x="144" y="213"/>
                    </a:lnTo>
                    <a:lnTo>
                      <a:pt x="139" y="217"/>
                    </a:lnTo>
                    <a:lnTo>
                      <a:pt x="135" y="221"/>
                    </a:lnTo>
                    <a:lnTo>
                      <a:pt x="133" y="227"/>
                    </a:lnTo>
                    <a:lnTo>
                      <a:pt x="129" y="232"/>
                    </a:lnTo>
                    <a:lnTo>
                      <a:pt x="128" y="238"/>
                    </a:lnTo>
                    <a:lnTo>
                      <a:pt x="126" y="244"/>
                    </a:lnTo>
                    <a:lnTo>
                      <a:pt x="125" y="250"/>
                    </a:lnTo>
                    <a:lnTo>
                      <a:pt x="122" y="256"/>
                    </a:lnTo>
                    <a:lnTo>
                      <a:pt x="120" y="262"/>
                    </a:lnTo>
                    <a:lnTo>
                      <a:pt x="116" y="268"/>
                    </a:lnTo>
                    <a:lnTo>
                      <a:pt x="113" y="273"/>
                    </a:lnTo>
                    <a:lnTo>
                      <a:pt x="109" y="278"/>
                    </a:lnTo>
                    <a:lnTo>
                      <a:pt x="104" y="283"/>
                    </a:lnTo>
                    <a:lnTo>
                      <a:pt x="98" y="287"/>
                    </a:lnTo>
                    <a:lnTo>
                      <a:pt x="90" y="290"/>
                    </a:lnTo>
                    <a:lnTo>
                      <a:pt x="83" y="291"/>
                    </a:lnTo>
                    <a:lnTo>
                      <a:pt x="77" y="291"/>
                    </a:lnTo>
                    <a:lnTo>
                      <a:pt x="70" y="291"/>
                    </a:lnTo>
                    <a:lnTo>
                      <a:pt x="65" y="291"/>
                    </a:lnTo>
                    <a:lnTo>
                      <a:pt x="58" y="289"/>
                    </a:lnTo>
                    <a:lnTo>
                      <a:pt x="53" y="288"/>
                    </a:lnTo>
                    <a:lnTo>
                      <a:pt x="47" y="285"/>
                    </a:lnTo>
                    <a:lnTo>
                      <a:pt x="41" y="282"/>
                    </a:lnTo>
                    <a:lnTo>
                      <a:pt x="36" y="278"/>
                    </a:lnTo>
                    <a:lnTo>
                      <a:pt x="31" y="275"/>
                    </a:lnTo>
                    <a:lnTo>
                      <a:pt x="25" y="270"/>
                    </a:lnTo>
                    <a:lnTo>
                      <a:pt x="20" y="266"/>
                    </a:lnTo>
                    <a:lnTo>
                      <a:pt x="16" y="262"/>
                    </a:lnTo>
                    <a:lnTo>
                      <a:pt x="12" y="257"/>
                    </a:lnTo>
                    <a:lnTo>
                      <a:pt x="7" y="253"/>
                    </a:lnTo>
                    <a:lnTo>
                      <a:pt x="3" y="248"/>
                    </a:lnTo>
                    <a:lnTo>
                      <a:pt x="65" y="117"/>
                    </a:lnTo>
                    <a:lnTo>
                      <a:pt x="61" y="109"/>
                    </a:lnTo>
                    <a:lnTo>
                      <a:pt x="53" y="102"/>
                    </a:lnTo>
                    <a:lnTo>
                      <a:pt x="44" y="96"/>
                    </a:lnTo>
                    <a:lnTo>
                      <a:pt x="33" y="91"/>
                    </a:lnTo>
                    <a:lnTo>
                      <a:pt x="24" y="85"/>
                    </a:lnTo>
                    <a:lnTo>
                      <a:pt x="13" y="79"/>
                    </a:lnTo>
                    <a:lnTo>
                      <a:pt x="5" y="71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3" y="44"/>
                    </a:lnTo>
                    <a:lnTo>
                      <a:pt x="7" y="37"/>
                    </a:lnTo>
                    <a:lnTo>
                      <a:pt x="12" y="28"/>
                    </a:lnTo>
                    <a:lnTo>
                      <a:pt x="19" y="22"/>
                    </a:lnTo>
                    <a:lnTo>
                      <a:pt x="27" y="15"/>
                    </a:lnTo>
                    <a:lnTo>
                      <a:pt x="37" y="9"/>
                    </a:lnTo>
                    <a:lnTo>
                      <a:pt x="46" y="3"/>
                    </a:lnTo>
                    <a:lnTo>
                      <a:pt x="54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3"/>
                    </a:lnTo>
                    <a:lnTo>
                      <a:pt x="82" y="6"/>
                    </a:lnTo>
                    <a:lnTo>
                      <a:pt x="88" y="11"/>
                    </a:lnTo>
                    <a:lnTo>
                      <a:pt x="94" y="15"/>
                    </a:lnTo>
                    <a:lnTo>
                      <a:pt x="98" y="21"/>
                    </a:lnTo>
                    <a:lnTo>
                      <a:pt x="103" y="29"/>
                    </a:lnTo>
                    <a:lnTo>
                      <a:pt x="108" y="38"/>
                    </a:lnTo>
                    <a:lnTo>
                      <a:pt x="116" y="45"/>
                    </a:lnTo>
                    <a:lnTo>
                      <a:pt x="123" y="52"/>
                    </a:lnTo>
                    <a:lnTo>
                      <a:pt x="132" y="57"/>
                    </a:lnTo>
                    <a:lnTo>
                      <a:pt x="141" y="62"/>
                    </a:lnTo>
                    <a:lnTo>
                      <a:pt x="152" y="64"/>
                    </a:lnTo>
                    <a:lnTo>
                      <a:pt x="164" y="66"/>
                    </a:lnTo>
                    <a:lnTo>
                      <a:pt x="175" y="64"/>
                    </a:lnTo>
                    <a:lnTo>
                      <a:pt x="187" y="61"/>
                    </a:lnTo>
                    <a:lnTo>
                      <a:pt x="196" y="57"/>
                    </a:lnTo>
                    <a:lnTo>
                      <a:pt x="206" y="50"/>
                    </a:lnTo>
                    <a:lnTo>
                      <a:pt x="215" y="43"/>
                    </a:lnTo>
                    <a:lnTo>
                      <a:pt x="223" y="34"/>
                    </a:lnTo>
                    <a:lnTo>
                      <a:pt x="230" y="26"/>
                    </a:lnTo>
                    <a:lnTo>
                      <a:pt x="237" y="17"/>
                    </a:lnTo>
                    <a:lnTo>
                      <a:pt x="243" y="16"/>
                    </a:lnTo>
                    <a:lnTo>
                      <a:pt x="249" y="17"/>
                    </a:lnTo>
                    <a:lnTo>
                      <a:pt x="254" y="18"/>
                    </a:lnTo>
                    <a:lnTo>
                      <a:pt x="260" y="20"/>
                    </a:lnTo>
                    <a:lnTo>
                      <a:pt x="265" y="22"/>
                    </a:lnTo>
                    <a:lnTo>
                      <a:pt x="270" y="25"/>
                    </a:lnTo>
                    <a:lnTo>
                      <a:pt x="275" y="27"/>
                    </a:lnTo>
                    <a:lnTo>
                      <a:pt x="279" y="31"/>
                    </a:lnTo>
                    <a:lnTo>
                      <a:pt x="284" y="34"/>
                    </a:lnTo>
                    <a:lnTo>
                      <a:pt x="288" y="38"/>
                    </a:lnTo>
                    <a:lnTo>
                      <a:pt x="293" y="43"/>
                    </a:lnTo>
                    <a:lnTo>
                      <a:pt x="297" y="47"/>
                    </a:lnTo>
                    <a:lnTo>
                      <a:pt x="301" y="52"/>
                    </a:lnTo>
                    <a:lnTo>
                      <a:pt x="305" y="56"/>
                    </a:lnTo>
                    <a:lnTo>
                      <a:pt x="309" y="61"/>
                    </a:lnTo>
                    <a:lnTo>
                      <a:pt x="314" y="66"/>
                    </a:lnTo>
                    <a:lnTo>
                      <a:pt x="318" y="72"/>
                    </a:lnTo>
                    <a:lnTo>
                      <a:pt x="320" y="79"/>
                    </a:lnTo>
                    <a:lnTo>
                      <a:pt x="319" y="85"/>
                    </a:lnTo>
                    <a:lnTo>
                      <a:pt x="317" y="92"/>
                    </a:lnTo>
                    <a:lnTo>
                      <a:pt x="314" y="98"/>
                    </a:lnTo>
                    <a:lnTo>
                      <a:pt x="309" y="104"/>
                    </a:lnTo>
                    <a:lnTo>
                      <a:pt x="305" y="109"/>
                    </a:lnTo>
                    <a:lnTo>
                      <a:pt x="300" y="114"/>
                    </a:lnTo>
                    <a:lnTo>
                      <a:pt x="296" y="115"/>
                    </a:lnTo>
                    <a:lnTo>
                      <a:pt x="291" y="117"/>
                    </a:lnTo>
                    <a:lnTo>
                      <a:pt x="287" y="119"/>
                    </a:lnTo>
                    <a:lnTo>
                      <a:pt x="283" y="120"/>
                    </a:lnTo>
                    <a:lnTo>
                      <a:pt x="278" y="123"/>
                    </a:lnTo>
                    <a:lnTo>
                      <a:pt x="273" y="124"/>
                    </a:lnTo>
                    <a:lnTo>
                      <a:pt x="268" y="126"/>
                    </a:lnTo>
                    <a:lnTo>
                      <a:pt x="262" y="127"/>
                    </a:lnTo>
                    <a:lnTo>
                      <a:pt x="260" y="130"/>
                    </a:lnTo>
                    <a:lnTo>
                      <a:pt x="257" y="135"/>
                    </a:lnTo>
                    <a:lnTo>
                      <a:pt x="254" y="140"/>
                    </a:lnTo>
                    <a:lnTo>
                      <a:pt x="250" y="145"/>
                    </a:lnTo>
                    <a:lnTo>
                      <a:pt x="249" y="152"/>
                    </a:lnTo>
                    <a:lnTo>
                      <a:pt x="248" y="158"/>
                    </a:lnTo>
                    <a:lnTo>
                      <a:pt x="249" y="164"/>
                    </a:lnTo>
                    <a:lnTo>
                      <a:pt x="252" y="169"/>
                    </a:lnTo>
                    <a:lnTo>
                      <a:pt x="257" y="180"/>
                    </a:lnTo>
                    <a:lnTo>
                      <a:pt x="263" y="189"/>
                    </a:lnTo>
                    <a:lnTo>
                      <a:pt x="271" y="196"/>
                    </a:lnTo>
                    <a:lnTo>
                      <a:pt x="279" y="204"/>
                    </a:lnTo>
                    <a:lnTo>
                      <a:pt x="288" y="210"/>
                    </a:lnTo>
                    <a:lnTo>
                      <a:pt x="298" y="217"/>
                    </a:lnTo>
                    <a:lnTo>
                      <a:pt x="308" y="224"/>
                    </a:lnTo>
                    <a:lnTo>
                      <a:pt x="317" y="231"/>
                    </a:lnTo>
                    <a:lnTo>
                      <a:pt x="321" y="231"/>
                    </a:lnTo>
                    <a:lnTo>
                      <a:pt x="326" y="231"/>
                    </a:lnTo>
                    <a:lnTo>
                      <a:pt x="330" y="231"/>
                    </a:lnTo>
                    <a:lnTo>
                      <a:pt x="334" y="231"/>
                    </a:lnTo>
                    <a:lnTo>
                      <a:pt x="339" y="231"/>
                    </a:lnTo>
                    <a:lnTo>
                      <a:pt x="344" y="231"/>
                    </a:lnTo>
                    <a:lnTo>
                      <a:pt x="349" y="231"/>
                    </a:lnTo>
                    <a:lnTo>
                      <a:pt x="354" y="231"/>
                    </a:lnTo>
                    <a:lnTo>
                      <a:pt x="358" y="228"/>
                    </a:lnTo>
                    <a:lnTo>
                      <a:pt x="363" y="222"/>
                    </a:lnTo>
                    <a:lnTo>
                      <a:pt x="368" y="215"/>
                    </a:lnTo>
                    <a:lnTo>
                      <a:pt x="373" y="209"/>
                    </a:lnTo>
                    <a:lnTo>
                      <a:pt x="377" y="200"/>
                    </a:lnTo>
                    <a:lnTo>
                      <a:pt x="380" y="192"/>
                    </a:lnTo>
                    <a:lnTo>
                      <a:pt x="383" y="183"/>
                    </a:lnTo>
                    <a:lnTo>
                      <a:pt x="383" y="176"/>
                    </a:lnTo>
                    <a:lnTo>
                      <a:pt x="385" y="171"/>
                    </a:lnTo>
                    <a:lnTo>
                      <a:pt x="388" y="167"/>
                    </a:lnTo>
                    <a:lnTo>
                      <a:pt x="392" y="163"/>
                    </a:lnTo>
                    <a:lnTo>
                      <a:pt x="398" y="160"/>
                    </a:lnTo>
                    <a:lnTo>
                      <a:pt x="404" y="158"/>
                    </a:lnTo>
                    <a:lnTo>
                      <a:pt x="410" y="156"/>
                    </a:lnTo>
                    <a:lnTo>
                      <a:pt x="417" y="155"/>
                    </a:lnTo>
                    <a:lnTo>
                      <a:pt x="423" y="155"/>
                    </a:lnTo>
                    <a:lnTo>
                      <a:pt x="497" y="213"/>
                    </a:lnTo>
                    <a:lnTo>
                      <a:pt x="495" y="221"/>
                    </a:lnTo>
                    <a:lnTo>
                      <a:pt x="492" y="227"/>
                    </a:lnTo>
                    <a:lnTo>
                      <a:pt x="487" y="232"/>
                    </a:lnTo>
                    <a:lnTo>
                      <a:pt x="482" y="238"/>
                    </a:lnTo>
                    <a:lnTo>
                      <a:pt x="476" y="243"/>
                    </a:lnTo>
                    <a:lnTo>
                      <a:pt x="470" y="248"/>
                    </a:lnTo>
                    <a:lnTo>
                      <a:pt x="464" y="253"/>
                    </a:lnTo>
                    <a:lnTo>
                      <a:pt x="458" y="259"/>
                    </a:lnTo>
                    <a:lnTo>
                      <a:pt x="451" y="264"/>
                    </a:lnTo>
                    <a:lnTo>
                      <a:pt x="446" y="269"/>
                    </a:lnTo>
                    <a:lnTo>
                      <a:pt x="441" y="275"/>
                    </a:lnTo>
                    <a:lnTo>
                      <a:pt x="438" y="282"/>
                    </a:lnTo>
                    <a:lnTo>
                      <a:pt x="434" y="288"/>
                    </a:lnTo>
                    <a:lnTo>
                      <a:pt x="433" y="296"/>
                    </a:lnTo>
                    <a:lnTo>
                      <a:pt x="433" y="304"/>
                    </a:lnTo>
                    <a:lnTo>
                      <a:pt x="434" y="313"/>
                    </a:lnTo>
                    <a:lnTo>
                      <a:pt x="439" y="323"/>
                    </a:lnTo>
                    <a:lnTo>
                      <a:pt x="446" y="329"/>
                    </a:lnTo>
                    <a:lnTo>
                      <a:pt x="456" y="335"/>
                    </a:lnTo>
                    <a:lnTo>
                      <a:pt x="467" y="339"/>
                    </a:lnTo>
                    <a:lnTo>
                      <a:pt x="478" y="343"/>
                    </a:lnTo>
                    <a:lnTo>
                      <a:pt x="488" y="348"/>
                    </a:lnTo>
                    <a:lnTo>
                      <a:pt x="497" y="354"/>
                    </a:lnTo>
                    <a:lnTo>
                      <a:pt x="505" y="362"/>
                    </a:lnTo>
                    <a:lnTo>
                      <a:pt x="442" y="445"/>
                    </a:lnTo>
                    <a:lnTo>
                      <a:pt x="343" y="362"/>
                    </a:lnTo>
                    <a:lnTo>
                      <a:pt x="336" y="366"/>
                    </a:lnTo>
                    <a:lnTo>
                      <a:pt x="329" y="370"/>
                    </a:lnTo>
                    <a:lnTo>
                      <a:pt x="323" y="377"/>
                    </a:lnTo>
                    <a:lnTo>
                      <a:pt x="317" y="382"/>
                    </a:lnTo>
                    <a:lnTo>
                      <a:pt x="312" y="388"/>
                    </a:lnTo>
                    <a:lnTo>
                      <a:pt x="306" y="395"/>
                    </a:lnTo>
                    <a:lnTo>
                      <a:pt x="302" y="401"/>
                    </a:lnTo>
                    <a:lnTo>
                      <a:pt x="296" y="408"/>
                    </a:lnTo>
                    <a:lnTo>
                      <a:pt x="292" y="415"/>
                    </a:lnTo>
                    <a:lnTo>
                      <a:pt x="287" y="423"/>
                    </a:lnTo>
                    <a:lnTo>
                      <a:pt x="283" y="430"/>
                    </a:lnTo>
                    <a:lnTo>
                      <a:pt x="278" y="437"/>
                    </a:lnTo>
                    <a:lnTo>
                      <a:pt x="272" y="445"/>
                    </a:lnTo>
                    <a:lnTo>
                      <a:pt x="267" y="452"/>
                    </a:lnTo>
                    <a:lnTo>
                      <a:pt x="262" y="459"/>
                    </a:lnTo>
                    <a:lnTo>
                      <a:pt x="256" y="465"/>
                    </a:lnTo>
                    <a:lnTo>
                      <a:pt x="252" y="469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=""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8"/>
              <p:cNvSpPr>
                <a:spLocks/>
              </p:cNvSpPr>
              <p:nvPr/>
            </p:nvSpPr>
            <p:spPr bwMode="grayWhite">
              <a:xfrm>
                <a:off x="866902" y="711581"/>
                <a:ext cx="812800" cy="808038"/>
              </a:xfrm>
              <a:custGeom>
                <a:avLst/>
                <a:gdLst>
                  <a:gd name="T0" fmla="*/ 67 w 512"/>
                  <a:gd name="T1" fmla="*/ 492 h 509"/>
                  <a:gd name="T2" fmla="*/ 45 w 512"/>
                  <a:gd name="T3" fmla="*/ 451 h 509"/>
                  <a:gd name="T4" fmla="*/ 68 w 512"/>
                  <a:gd name="T5" fmla="*/ 418 h 509"/>
                  <a:gd name="T6" fmla="*/ 106 w 512"/>
                  <a:gd name="T7" fmla="*/ 391 h 509"/>
                  <a:gd name="T8" fmla="*/ 105 w 512"/>
                  <a:gd name="T9" fmla="*/ 352 h 509"/>
                  <a:gd name="T10" fmla="*/ 79 w 512"/>
                  <a:gd name="T11" fmla="*/ 324 h 509"/>
                  <a:gd name="T12" fmla="*/ 44 w 512"/>
                  <a:gd name="T13" fmla="*/ 302 h 509"/>
                  <a:gd name="T14" fmla="*/ 7 w 512"/>
                  <a:gd name="T15" fmla="*/ 280 h 509"/>
                  <a:gd name="T16" fmla="*/ 2 w 512"/>
                  <a:gd name="T17" fmla="*/ 258 h 509"/>
                  <a:gd name="T18" fmla="*/ 13 w 512"/>
                  <a:gd name="T19" fmla="*/ 239 h 509"/>
                  <a:gd name="T20" fmla="*/ 29 w 512"/>
                  <a:gd name="T21" fmla="*/ 220 h 509"/>
                  <a:gd name="T22" fmla="*/ 43 w 512"/>
                  <a:gd name="T23" fmla="*/ 201 h 509"/>
                  <a:gd name="T24" fmla="*/ 65 w 512"/>
                  <a:gd name="T25" fmla="*/ 184 h 509"/>
                  <a:gd name="T26" fmla="*/ 100 w 512"/>
                  <a:gd name="T27" fmla="*/ 191 h 509"/>
                  <a:gd name="T28" fmla="*/ 124 w 512"/>
                  <a:gd name="T29" fmla="*/ 210 h 509"/>
                  <a:gd name="T30" fmla="*/ 150 w 512"/>
                  <a:gd name="T31" fmla="*/ 233 h 509"/>
                  <a:gd name="T32" fmla="*/ 179 w 512"/>
                  <a:gd name="T33" fmla="*/ 232 h 509"/>
                  <a:gd name="T34" fmla="*/ 207 w 512"/>
                  <a:gd name="T35" fmla="*/ 223 h 509"/>
                  <a:gd name="T36" fmla="*/ 230 w 512"/>
                  <a:gd name="T37" fmla="*/ 198 h 509"/>
                  <a:gd name="T38" fmla="*/ 242 w 512"/>
                  <a:gd name="T39" fmla="*/ 165 h 509"/>
                  <a:gd name="T40" fmla="*/ 226 w 512"/>
                  <a:gd name="T41" fmla="*/ 143 h 509"/>
                  <a:gd name="T42" fmla="*/ 203 w 512"/>
                  <a:gd name="T43" fmla="*/ 132 h 509"/>
                  <a:gd name="T44" fmla="*/ 176 w 512"/>
                  <a:gd name="T45" fmla="*/ 122 h 509"/>
                  <a:gd name="T46" fmla="*/ 153 w 512"/>
                  <a:gd name="T47" fmla="*/ 111 h 509"/>
                  <a:gd name="T48" fmla="*/ 142 w 512"/>
                  <a:gd name="T49" fmla="*/ 80 h 509"/>
                  <a:gd name="T50" fmla="*/ 163 w 512"/>
                  <a:gd name="T51" fmla="*/ 50 h 509"/>
                  <a:gd name="T52" fmla="*/ 187 w 512"/>
                  <a:gd name="T53" fmla="*/ 36 h 509"/>
                  <a:gd name="T54" fmla="*/ 211 w 512"/>
                  <a:gd name="T55" fmla="*/ 18 h 509"/>
                  <a:gd name="T56" fmla="*/ 243 w 512"/>
                  <a:gd name="T57" fmla="*/ 28 h 509"/>
                  <a:gd name="T58" fmla="*/ 277 w 512"/>
                  <a:gd name="T59" fmla="*/ 54 h 509"/>
                  <a:gd name="T60" fmla="*/ 314 w 512"/>
                  <a:gd name="T61" fmla="*/ 72 h 509"/>
                  <a:gd name="T62" fmla="*/ 355 w 512"/>
                  <a:gd name="T63" fmla="*/ 68 h 509"/>
                  <a:gd name="T64" fmla="*/ 382 w 512"/>
                  <a:gd name="T65" fmla="*/ 36 h 509"/>
                  <a:gd name="T66" fmla="*/ 411 w 512"/>
                  <a:gd name="T67" fmla="*/ 3 h 509"/>
                  <a:gd name="T68" fmla="*/ 453 w 512"/>
                  <a:gd name="T69" fmla="*/ 10 h 509"/>
                  <a:gd name="T70" fmla="*/ 486 w 512"/>
                  <a:gd name="T71" fmla="*/ 36 h 509"/>
                  <a:gd name="T72" fmla="*/ 489 w 512"/>
                  <a:gd name="T73" fmla="*/ 68 h 509"/>
                  <a:gd name="T74" fmla="*/ 466 w 512"/>
                  <a:gd name="T75" fmla="*/ 88 h 509"/>
                  <a:gd name="T76" fmla="*/ 437 w 512"/>
                  <a:gd name="T77" fmla="*/ 107 h 509"/>
                  <a:gd name="T78" fmla="*/ 422 w 512"/>
                  <a:gd name="T79" fmla="*/ 133 h 509"/>
                  <a:gd name="T80" fmla="*/ 419 w 512"/>
                  <a:gd name="T81" fmla="*/ 317 h 509"/>
                  <a:gd name="T82" fmla="*/ 388 w 512"/>
                  <a:gd name="T83" fmla="*/ 302 h 509"/>
                  <a:gd name="T84" fmla="*/ 364 w 512"/>
                  <a:gd name="T85" fmla="*/ 273 h 509"/>
                  <a:gd name="T86" fmla="*/ 336 w 512"/>
                  <a:gd name="T87" fmla="*/ 250 h 509"/>
                  <a:gd name="T88" fmla="*/ 299 w 512"/>
                  <a:gd name="T89" fmla="*/ 252 h 509"/>
                  <a:gd name="T90" fmla="*/ 275 w 512"/>
                  <a:gd name="T91" fmla="*/ 270 h 509"/>
                  <a:gd name="T92" fmla="*/ 255 w 512"/>
                  <a:gd name="T93" fmla="*/ 294 h 509"/>
                  <a:gd name="T94" fmla="*/ 242 w 512"/>
                  <a:gd name="T95" fmla="*/ 323 h 509"/>
                  <a:gd name="T96" fmla="*/ 241 w 512"/>
                  <a:gd name="T97" fmla="*/ 353 h 509"/>
                  <a:gd name="T98" fmla="*/ 257 w 512"/>
                  <a:gd name="T99" fmla="*/ 364 h 509"/>
                  <a:gd name="T100" fmla="*/ 279 w 512"/>
                  <a:gd name="T101" fmla="*/ 368 h 509"/>
                  <a:gd name="T102" fmla="*/ 304 w 512"/>
                  <a:gd name="T103" fmla="*/ 370 h 509"/>
                  <a:gd name="T104" fmla="*/ 330 w 512"/>
                  <a:gd name="T105" fmla="*/ 376 h 509"/>
                  <a:gd name="T106" fmla="*/ 353 w 512"/>
                  <a:gd name="T107" fmla="*/ 407 h 509"/>
                  <a:gd name="T108" fmla="*/ 352 w 512"/>
                  <a:gd name="T109" fmla="*/ 443 h 509"/>
                  <a:gd name="T110" fmla="*/ 334 w 512"/>
                  <a:gd name="T111" fmla="*/ 462 h 509"/>
                  <a:gd name="T112" fmla="*/ 311 w 512"/>
                  <a:gd name="T113" fmla="*/ 479 h 509"/>
                  <a:gd name="T114" fmla="*/ 278 w 512"/>
                  <a:gd name="T115" fmla="*/ 465 h 509"/>
                  <a:gd name="T116" fmla="*/ 241 w 512"/>
                  <a:gd name="T117" fmla="*/ 445 h 509"/>
                  <a:gd name="T118" fmla="*/ 202 w 512"/>
                  <a:gd name="T119" fmla="*/ 432 h 509"/>
                  <a:gd name="T120" fmla="*/ 98 w 512"/>
                  <a:gd name="T121" fmla="*/ 508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2" h="509">
                    <a:moveTo>
                      <a:pt x="98" y="508"/>
                    </a:moveTo>
                    <a:lnTo>
                      <a:pt x="86" y="504"/>
                    </a:lnTo>
                    <a:lnTo>
                      <a:pt x="76" y="498"/>
                    </a:lnTo>
                    <a:lnTo>
                      <a:pt x="67" y="492"/>
                    </a:lnTo>
                    <a:lnTo>
                      <a:pt x="60" y="483"/>
                    </a:lnTo>
                    <a:lnTo>
                      <a:pt x="53" y="474"/>
                    </a:lnTo>
                    <a:lnTo>
                      <a:pt x="49" y="463"/>
                    </a:lnTo>
                    <a:lnTo>
                      <a:pt x="45" y="451"/>
                    </a:lnTo>
                    <a:lnTo>
                      <a:pt x="43" y="439"/>
                    </a:lnTo>
                    <a:lnTo>
                      <a:pt x="49" y="432"/>
                    </a:lnTo>
                    <a:lnTo>
                      <a:pt x="58" y="425"/>
                    </a:lnTo>
                    <a:lnTo>
                      <a:pt x="68" y="418"/>
                    </a:lnTo>
                    <a:lnTo>
                      <a:pt x="78" y="413"/>
                    </a:lnTo>
                    <a:lnTo>
                      <a:pt x="88" y="407"/>
                    </a:lnTo>
                    <a:lnTo>
                      <a:pt x="98" y="399"/>
                    </a:lnTo>
                    <a:lnTo>
                      <a:pt x="106" y="391"/>
                    </a:lnTo>
                    <a:lnTo>
                      <a:pt x="113" y="380"/>
                    </a:lnTo>
                    <a:lnTo>
                      <a:pt x="112" y="370"/>
                    </a:lnTo>
                    <a:lnTo>
                      <a:pt x="109" y="360"/>
                    </a:lnTo>
                    <a:lnTo>
                      <a:pt x="105" y="352"/>
                    </a:lnTo>
                    <a:lnTo>
                      <a:pt x="100" y="344"/>
                    </a:lnTo>
                    <a:lnTo>
                      <a:pt x="93" y="337"/>
                    </a:lnTo>
                    <a:lnTo>
                      <a:pt x="87" y="330"/>
                    </a:lnTo>
                    <a:lnTo>
                      <a:pt x="79" y="324"/>
                    </a:lnTo>
                    <a:lnTo>
                      <a:pt x="71" y="318"/>
                    </a:lnTo>
                    <a:lnTo>
                      <a:pt x="62" y="313"/>
                    </a:lnTo>
                    <a:lnTo>
                      <a:pt x="53" y="308"/>
                    </a:lnTo>
                    <a:lnTo>
                      <a:pt x="44" y="302"/>
                    </a:lnTo>
                    <a:lnTo>
                      <a:pt x="35" y="297"/>
                    </a:lnTo>
                    <a:lnTo>
                      <a:pt x="25" y="291"/>
                    </a:lnTo>
                    <a:lnTo>
                      <a:pt x="17" y="286"/>
                    </a:lnTo>
                    <a:lnTo>
                      <a:pt x="7" y="280"/>
                    </a:lnTo>
                    <a:lnTo>
                      <a:pt x="0" y="273"/>
                    </a:lnTo>
                    <a:lnTo>
                      <a:pt x="0" y="268"/>
                    </a:lnTo>
                    <a:lnTo>
                      <a:pt x="0" y="263"/>
                    </a:lnTo>
                    <a:lnTo>
                      <a:pt x="2" y="258"/>
                    </a:lnTo>
                    <a:lnTo>
                      <a:pt x="4" y="253"/>
                    </a:lnTo>
                    <a:lnTo>
                      <a:pt x="7" y="248"/>
                    </a:lnTo>
                    <a:lnTo>
                      <a:pt x="10" y="244"/>
                    </a:lnTo>
                    <a:lnTo>
                      <a:pt x="13" y="239"/>
                    </a:lnTo>
                    <a:lnTo>
                      <a:pt x="17" y="234"/>
                    </a:lnTo>
                    <a:lnTo>
                      <a:pt x="20" y="230"/>
                    </a:lnTo>
                    <a:lnTo>
                      <a:pt x="24" y="225"/>
                    </a:lnTo>
                    <a:lnTo>
                      <a:pt x="29" y="220"/>
                    </a:lnTo>
                    <a:lnTo>
                      <a:pt x="32" y="216"/>
                    </a:lnTo>
                    <a:lnTo>
                      <a:pt x="37" y="210"/>
                    </a:lnTo>
                    <a:lnTo>
                      <a:pt x="40" y="205"/>
                    </a:lnTo>
                    <a:lnTo>
                      <a:pt x="43" y="201"/>
                    </a:lnTo>
                    <a:lnTo>
                      <a:pt x="46" y="195"/>
                    </a:lnTo>
                    <a:lnTo>
                      <a:pt x="51" y="190"/>
                    </a:lnTo>
                    <a:lnTo>
                      <a:pt x="58" y="186"/>
                    </a:lnTo>
                    <a:lnTo>
                      <a:pt x="65" y="184"/>
                    </a:lnTo>
                    <a:lnTo>
                      <a:pt x="73" y="184"/>
                    </a:lnTo>
                    <a:lnTo>
                      <a:pt x="82" y="186"/>
                    </a:lnTo>
                    <a:lnTo>
                      <a:pt x="91" y="187"/>
                    </a:lnTo>
                    <a:lnTo>
                      <a:pt x="100" y="191"/>
                    </a:lnTo>
                    <a:lnTo>
                      <a:pt x="109" y="195"/>
                    </a:lnTo>
                    <a:lnTo>
                      <a:pt x="114" y="199"/>
                    </a:lnTo>
                    <a:lnTo>
                      <a:pt x="120" y="205"/>
                    </a:lnTo>
                    <a:lnTo>
                      <a:pt x="124" y="210"/>
                    </a:lnTo>
                    <a:lnTo>
                      <a:pt x="130" y="216"/>
                    </a:lnTo>
                    <a:lnTo>
                      <a:pt x="136" y="222"/>
                    </a:lnTo>
                    <a:lnTo>
                      <a:pt x="143" y="228"/>
                    </a:lnTo>
                    <a:lnTo>
                      <a:pt x="150" y="233"/>
                    </a:lnTo>
                    <a:lnTo>
                      <a:pt x="160" y="237"/>
                    </a:lnTo>
                    <a:lnTo>
                      <a:pt x="166" y="236"/>
                    </a:lnTo>
                    <a:lnTo>
                      <a:pt x="173" y="234"/>
                    </a:lnTo>
                    <a:lnTo>
                      <a:pt x="179" y="232"/>
                    </a:lnTo>
                    <a:lnTo>
                      <a:pt x="186" y="230"/>
                    </a:lnTo>
                    <a:lnTo>
                      <a:pt x="193" y="228"/>
                    </a:lnTo>
                    <a:lnTo>
                      <a:pt x="200" y="225"/>
                    </a:lnTo>
                    <a:lnTo>
                      <a:pt x="207" y="223"/>
                    </a:lnTo>
                    <a:lnTo>
                      <a:pt x="215" y="220"/>
                    </a:lnTo>
                    <a:lnTo>
                      <a:pt x="218" y="213"/>
                    </a:lnTo>
                    <a:lnTo>
                      <a:pt x="224" y="205"/>
                    </a:lnTo>
                    <a:lnTo>
                      <a:pt x="230" y="198"/>
                    </a:lnTo>
                    <a:lnTo>
                      <a:pt x="235" y="190"/>
                    </a:lnTo>
                    <a:lnTo>
                      <a:pt x="239" y="182"/>
                    </a:lnTo>
                    <a:lnTo>
                      <a:pt x="242" y="174"/>
                    </a:lnTo>
                    <a:lnTo>
                      <a:pt x="242" y="165"/>
                    </a:lnTo>
                    <a:lnTo>
                      <a:pt x="238" y="156"/>
                    </a:lnTo>
                    <a:lnTo>
                      <a:pt x="235" y="151"/>
                    </a:lnTo>
                    <a:lnTo>
                      <a:pt x="230" y="147"/>
                    </a:lnTo>
                    <a:lnTo>
                      <a:pt x="226" y="143"/>
                    </a:lnTo>
                    <a:lnTo>
                      <a:pt x="220" y="140"/>
                    </a:lnTo>
                    <a:lnTo>
                      <a:pt x="215" y="136"/>
                    </a:lnTo>
                    <a:lnTo>
                      <a:pt x="209" y="134"/>
                    </a:lnTo>
                    <a:lnTo>
                      <a:pt x="203" y="132"/>
                    </a:lnTo>
                    <a:lnTo>
                      <a:pt x="196" y="129"/>
                    </a:lnTo>
                    <a:lnTo>
                      <a:pt x="189" y="127"/>
                    </a:lnTo>
                    <a:lnTo>
                      <a:pt x="183" y="125"/>
                    </a:lnTo>
                    <a:lnTo>
                      <a:pt x="176" y="122"/>
                    </a:lnTo>
                    <a:lnTo>
                      <a:pt x="170" y="121"/>
                    </a:lnTo>
                    <a:lnTo>
                      <a:pt x="164" y="117"/>
                    </a:lnTo>
                    <a:lnTo>
                      <a:pt x="158" y="114"/>
                    </a:lnTo>
                    <a:lnTo>
                      <a:pt x="153" y="111"/>
                    </a:lnTo>
                    <a:lnTo>
                      <a:pt x="148" y="106"/>
                    </a:lnTo>
                    <a:lnTo>
                      <a:pt x="143" y="98"/>
                    </a:lnTo>
                    <a:lnTo>
                      <a:pt x="142" y="90"/>
                    </a:lnTo>
                    <a:lnTo>
                      <a:pt x="142" y="80"/>
                    </a:lnTo>
                    <a:lnTo>
                      <a:pt x="145" y="72"/>
                    </a:lnTo>
                    <a:lnTo>
                      <a:pt x="149" y="64"/>
                    </a:lnTo>
                    <a:lnTo>
                      <a:pt x="156" y="57"/>
                    </a:lnTo>
                    <a:lnTo>
                      <a:pt x="163" y="50"/>
                    </a:lnTo>
                    <a:lnTo>
                      <a:pt x="172" y="46"/>
                    </a:lnTo>
                    <a:lnTo>
                      <a:pt x="177" y="43"/>
                    </a:lnTo>
                    <a:lnTo>
                      <a:pt x="183" y="39"/>
                    </a:lnTo>
                    <a:lnTo>
                      <a:pt x="187" y="36"/>
                    </a:lnTo>
                    <a:lnTo>
                      <a:pt x="193" y="31"/>
                    </a:lnTo>
                    <a:lnTo>
                      <a:pt x="199" y="27"/>
                    </a:lnTo>
                    <a:lnTo>
                      <a:pt x="205" y="23"/>
                    </a:lnTo>
                    <a:lnTo>
                      <a:pt x="211" y="18"/>
                    </a:lnTo>
                    <a:lnTo>
                      <a:pt x="218" y="14"/>
                    </a:lnTo>
                    <a:lnTo>
                      <a:pt x="226" y="18"/>
                    </a:lnTo>
                    <a:lnTo>
                      <a:pt x="235" y="22"/>
                    </a:lnTo>
                    <a:lnTo>
                      <a:pt x="243" y="28"/>
                    </a:lnTo>
                    <a:lnTo>
                      <a:pt x="251" y="34"/>
                    </a:lnTo>
                    <a:lnTo>
                      <a:pt x="259" y="40"/>
                    </a:lnTo>
                    <a:lnTo>
                      <a:pt x="267" y="47"/>
                    </a:lnTo>
                    <a:lnTo>
                      <a:pt x="277" y="54"/>
                    </a:lnTo>
                    <a:lnTo>
                      <a:pt x="286" y="60"/>
                    </a:lnTo>
                    <a:lnTo>
                      <a:pt x="294" y="65"/>
                    </a:lnTo>
                    <a:lnTo>
                      <a:pt x="304" y="69"/>
                    </a:lnTo>
                    <a:lnTo>
                      <a:pt x="314" y="72"/>
                    </a:lnTo>
                    <a:lnTo>
                      <a:pt x="324" y="75"/>
                    </a:lnTo>
                    <a:lnTo>
                      <a:pt x="334" y="74"/>
                    </a:lnTo>
                    <a:lnTo>
                      <a:pt x="344" y="72"/>
                    </a:lnTo>
                    <a:lnTo>
                      <a:pt x="355" y="68"/>
                    </a:lnTo>
                    <a:lnTo>
                      <a:pt x="367" y="60"/>
                    </a:lnTo>
                    <a:lnTo>
                      <a:pt x="373" y="54"/>
                    </a:lnTo>
                    <a:lnTo>
                      <a:pt x="378" y="46"/>
                    </a:lnTo>
                    <a:lnTo>
                      <a:pt x="382" y="36"/>
                    </a:lnTo>
                    <a:lnTo>
                      <a:pt x="387" y="27"/>
                    </a:lnTo>
                    <a:lnTo>
                      <a:pt x="393" y="18"/>
                    </a:lnTo>
                    <a:lnTo>
                      <a:pt x="401" y="10"/>
                    </a:lnTo>
                    <a:lnTo>
                      <a:pt x="411" y="3"/>
                    </a:lnTo>
                    <a:lnTo>
                      <a:pt x="422" y="0"/>
                    </a:lnTo>
                    <a:lnTo>
                      <a:pt x="432" y="3"/>
                    </a:lnTo>
                    <a:lnTo>
                      <a:pt x="442" y="6"/>
                    </a:lnTo>
                    <a:lnTo>
                      <a:pt x="453" y="10"/>
                    </a:lnTo>
                    <a:lnTo>
                      <a:pt x="463" y="15"/>
                    </a:lnTo>
                    <a:lnTo>
                      <a:pt x="472" y="21"/>
                    </a:lnTo>
                    <a:lnTo>
                      <a:pt x="479" y="28"/>
                    </a:lnTo>
                    <a:lnTo>
                      <a:pt x="486" y="36"/>
                    </a:lnTo>
                    <a:lnTo>
                      <a:pt x="492" y="46"/>
                    </a:lnTo>
                    <a:lnTo>
                      <a:pt x="493" y="54"/>
                    </a:lnTo>
                    <a:lnTo>
                      <a:pt x="492" y="61"/>
                    </a:lnTo>
                    <a:lnTo>
                      <a:pt x="489" y="68"/>
                    </a:lnTo>
                    <a:lnTo>
                      <a:pt x="485" y="73"/>
                    </a:lnTo>
                    <a:lnTo>
                      <a:pt x="479" y="79"/>
                    </a:lnTo>
                    <a:lnTo>
                      <a:pt x="473" y="83"/>
                    </a:lnTo>
                    <a:lnTo>
                      <a:pt x="466" y="88"/>
                    </a:lnTo>
                    <a:lnTo>
                      <a:pt x="458" y="93"/>
                    </a:lnTo>
                    <a:lnTo>
                      <a:pt x="451" y="97"/>
                    </a:lnTo>
                    <a:lnTo>
                      <a:pt x="443" y="101"/>
                    </a:lnTo>
                    <a:lnTo>
                      <a:pt x="437" y="107"/>
                    </a:lnTo>
                    <a:lnTo>
                      <a:pt x="431" y="112"/>
                    </a:lnTo>
                    <a:lnTo>
                      <a:pt x="427" y="118"/>
                    </a:lnTo>
                    <a:lnTo>
                      <a:pt x="423" y="125"/>
                    </a:lnTo>
                    <a:lnTo>
                      <a:pt x="422" y="133"/>
                    </a:lnTo>
                    <a:lnTo>
                      <a:pt x="422" y="142"/>
                    </a:lnTo>
                    <a:lnTo>
                      <a:pt x="511" y="227"/>
                    </a:lnTo>
                    <a:lnTo>
                      <a:pt x="429" y="316"/>
                    </a:lnTo>
                    <a:lnTo>
                      <a:pt x="419" y="317"/>
                    </a:lnTo>
                    <a:lnTo>
                      <a:pt x="411" y="315"/>
                    </a:lnTo>
                    <a:lnTo>
                      <a:pt x="402" y="312"/>
                    </a:lnTo>
                    <a:lnTo>
                      <a:pt x="395" y="308"/>
                    </a:lnTo>
                    <a:lnTo>
                      <a:pt x="388" y="302"/>
                    </a:lnTo>
                    <a:lnTo>
                      <a:pt x="382" y="295"/>
                    </a:lnTo>
                    <a:lnTo>
                      <a:pt x="376" y="288"/>
                    </a:lnTo>
                    <a:lnTo>
                      <a:pt x="370" y="281"/>
                    </a:lnTo>
                    <a:lnTo>
                      <a:pt x="364" y="273"/>
                    </a:lnTo>
                    <a:lnTo>
                      <a:pt x="358" y="266"/>
                    </a:lnTo>
                    <a:lnTo>
                      <a:pt x="351" y="260"/>
                    </a:lnTo>
                    <a:lnTo>
                      <a:pt x="344" y="255"/>
                    </a:lnTo>
                    <a:lnTo>
                      <a:pt x="336" y="250"/>
                    </a:lnTo>
                    <a:lnTo>
                      <a:pt x="327" y="248"/>
                    </a:lnTo>
                    <a:lnTo>
                      <a:pt x="317" y="247"/>
                    </a:lnTo>
                    <a:lnTo>
                      <a:pt x="305" y="248"/>
                    </a:lnTo>
                    <a:lnTo>
                      <a:pt x="299" y="252"/>
                    </a:lnTo>
                    <a:lnTo>
                      <a:pt x="293" y="255"/>
                    </a:lnTo>
                    <a:lnTo>
                      <a:pt x="287" y="260"/>
                    </a:lnTo>
                    <a:lnTo>
                      <a:pt x="281" y="265"/>
                    </a:lnTo>
                    <a:lnTo>
                      <a:pt x="275" y="270"/>
                    </a:lnTo>
                    <a:lnTo>
                      <a:pt x="270" y="275"/>
                    </a:lnTo>
                    <a:lnTo>
                      <a:pt x="265" y="281"/>
                    </a:lnTo>
                    <a:lnTo>
                      <a:pt x="260" y="288"/>
                    </a:lnTo>
                    <a:lnTo>
                      <a:pt x="255" y="294"/>
                    </a:lnTo>
                    <a:lnTo>
                      <a:pt x="251" y="300"/>
                    </a:lnTo>
                    <a:lnTo>
                      <a:pt x="247" y="308"/>
                    </a:lnTo>
                    <a:lnTo>
                      <a:pt x="244" y="315"/>
                    </a:lnTo>
                    <a:lnTo>
                      <a:pt x="242" y="323"/>
                    </a:lnTo>
                    <a:lnTo>
                      <a:pt x="239" y="331"/>
                    </a:lnTo>
                    <a:lnTo>
                      <a:pt x="238" y="339"/>
                    </a:lnTo>
                    <a:lnTo>
                      <a:pt x="238" y="348"/>
                    </a:lnTo>
                    <a:lnTo>
                      <a:pt x="241" y="353"/>
                    </a:lnTo>
                    <a:lnTo>
                      <a:pt x="244" y="356"/>
                    </a:lnTo>
                    <a:lnTo>
                      <a:pt x="248" y="360"/>
                    </a:lnTo>
                    <a:lnTo>
                      <a:pt x="252" y="362"/>
                    </a:lnTo>
                    <a:lnTo>
                      <a:pt x="257" y="364"/>
                    </a:lnTo>
                    <a:lnTo>
                      <a:pt x="262" y="366"/>
                    </a:lnTo>
                    <a:lnTo>
                      <a:pt x="267" y="367"/>
                    </a:lnTo>
                    <a:lnTo>
                      <a:pt x="274" y="368"/>
                    </a:lnTo>
                    <a:lnTo>
                      <a:pt x="279" y="368"/>
                    </a:lnTo>
                    <a:lnTo>
                      <a:pt x="285" y="369"/>
                    </a:lnTo>
                    <a:lnTo>
                      <a:pt x="292" y="370"/>
                    </a:lnTo>
                    <a:lnTo>
                      <a:pt x="298" y="370"/>
                    </a:lnTo>
                    <a:lnTo>
                      <a:pt x="304" y="370"/>
                    </a:lnTo>
                    <a:lnTo>
                      <a:pt x="309" y="371"/>
                    </a:lnTo>
                    <a:lnTo>
                      <a:pt x="315" y="371"/>
                    </a:lnTo>
                    <a:lnTo>
                      <a:pt x="320" y="373"/>
                    </a:lnTo>
                    <a:lnTo>
                      <a:pt x="330" y="376"/>
                    </a:lnTo>
                    <a:lnTo>
                      <a:pt x="337" y="382"/>
                    </a:lnTo>
                    <a:lnTo>
                      <a:pt x="344" y="389"/>
                    </a:lnTo>
                    <a:lnTo>
                      <a:pt x="349" y="398"/>
                    </a:lnTo>
                    <a:lnTo>
                      <a:pt x="353" y="407"/>
                    </a:lnTo>
                    <a:lnTo>
                      <a:pt x="355" y="417"/>
                    </a:lnTo>
                    <a:lnTo>
                      <a:pt x="356" y="427"/>
                    </a:lnTo>
                    <a:lnTo>
                      <a:pt x="355" y="436"/>
                    </a:lnTo>
                    <a:lnTo>
                      <a:pt x="352" y="443"/>
                    </a:lnTo>
                    <a:lnTo>
                      <a:pt x="348" y="448"/>
                    </a:lnTo>
                    <a:lnTo>
                      <a:pt x="343" y="453"/>
                    </a:lnTo>
                    <a:lnTo>
                      <a:pt x="339" y="458"/>
                    </a:lnTo>
                    <a:lnTo>
                      <a:pt x="334" y="462"/>
                    </a:lnTo>
                    <a:lnTo>
                      <a:pt x="330" y="468"/>
                    </a:lnTo>
                    <a:lnTo>
                      <a:pt x="324" y="473"/>
                    </a:lnTo>
                    <a:lnTo>
                      <a:pt x="320" y="479"/>
                    </a:lnTo>
                    <a:lnTo>
                      <a:pt x="311" y="479"/>
                    </a:lnTo>
                    <a:lnTo>
                      <a:pt x="304" y="477"/>
                    </a:lnTo>
                    <a:lnTo>
                      <a:pt x="295" y="474"/>
                    </a:lnTo>
                    <a:lnTo>
                      <a:pt x="286" y="470"/>
                    </a:lnTo>
                    <a:lnTo>
                      <a:pt x="278" y="465"/>
                    </a:lnTo>
                    <a:lnTo>
                      <a:pt x="268" y="461"/>
                    </a:lnTo>
                    <a:lnTo>
                      <a:pt x="259" y="455"/>
                    </a:lnTo>
                    <a:lnTo>
                      <a:pt x="250" y="450"/>
                    </a:lnTo>
                    <a:lnTo>
                      <a:pt x="241" y="445"/>
                    </a:lnTo>
                    <a:lnTo>
                      <a:pt x="231" y="441"/>
                    </a:lnTo>
                    <a:lnTo>
                      <a:pt x="222" y="437"/>
                    </a:lnTo>
                    <a:lnTo>
                      <a:pt x="211" y="435"/>
                    </a:lnTo>
                    <a:lnTo>
                      <a:pt x="202" y="432"/>
                    </a:lnTo>
                    <a:lnTo>
                      <a:pt x="193" y="432"/>
                    </a:lnTo>
                    <a:lnTo>
                      <a:pt x="182" y="433"/>
                    </a:lnTo>
                    <a:lnTo>
                      <a:pt x="172" y="436"/>
                    </a:lnTo>
                    <a:lnTo>
                      <a:pt x="98" y="508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=""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9"/>
              <p:cNvSpPr>
                <a:spLocks/>
              </p:cNvSpPr>
              <p:nvPr/>
            </p:nvSpPr>
            <p:spPr bwMode="grayWhite">
              <a:xfrm>
                <a:off x="741489" y="3732594"/>
                <a:ext cx="803275" cy="746125"/>
              </a:xfrm>
              <a:custGeom>
                <a:avLst/>
                <a:gdLst>
                  <a:gd name="T0" fmla="*/ 229 w 506"/>
                  <a:gd name="T1" fmla="*/ 453 h 470"/>
                  <a:gd name="T2" fmla="*/ 200 w 506"/>
                  <a:gd name="T3" fmla="*/ 429 h 470"/>
                  <a:gd name="T4" fmla="*/ 175 w 506"/>
                  <a:gd name="T5" fmla="*/ 402 h 470"/>
                  <a:gd name="T6" fmla="*/ 158 w 506"/>
                  <a:gd name="T7" fmla="*/ 368 h 470"/>
                  <a:gd name="T8" fmla="*/ 241 w 506"/>
                  <a:gd name="T9" fmla="*/ 275 h 470"/>
                  <a:gd name="T10" fmla="*/ 224 w 506"/>
                  <a:gd name="T11" fmla="*/ 248 h 470"/>
                  <a:gd name="T12" fmla="*/ 198 w 506"/>
                  <a:gd name="T13" fmla="*/ 228 h 470"/>
                  <a:gd name="T14" fmla="*/ 166 w 506"/>
                  <a:gd name="T15" fmla="*/ 214 h 470"/>
                  <a:gd name="T16" fmla="*/ 139 w 506"/>
                  <a:gd name="T17" fmla="*/ 217 h 470"/>
                  <a:gd name="T18" fmla="*/ 128 w 506"/>
                  <a:gd name="T19" fmla="*/ 238 h 470"/>
                  <a:gd name="T20" fmla="*/ 120 w 506"/>
                  <a:gd name="T21" fmla="*/ 262 h 470"/>
                  <a:gd name="T22" fmla="*/ 104 w 506"/>
                  <a:gd name="T23" fmla="*/ 283 h 470"/>
                  <a:gd name="T24" fmla="*/ 77 w 506"/>
                  <a:gd name="T25" fmla="*/ 291 h 470"/>
                  <a:gd name="T26" fmla="*/ 53 w 506"/>
                  <a:gd name="T27" fmla="*/ 288 h 470"/>
                  <a:gd name="T28" fmla="*/ 31 w 506"/>
                  <a:gd name="T29" fmla="*/ 275 h 470"/>
                  <a:gd name="T30" fmla="*/ 12 w 506"/>
                  <a:gd name="T31" fmla="*/ 257 h 470"/>
                  <a:gd name="T32" fmla="*/ 61 w 506"/>
                  <a:gd name="T33" fmla="*/ 109 h 470"/>
                  <a:gd name="T34" fmla="*/ 24 w 506"/>
                  <a:gd name="T35" fmla="*/ 85 h 470"/>
                  <a:gd name="T36" fmla="*/ 0 w 506"/>
                  <a:gd name="T37" fmla="*/ 53 h 470"/>
                  <a:gd name="T38" fmla="*/ 19 w 506"/>
                  <a:gd name="T39" fmla="*/ 22 h 470"/>
                  <a:gd name="T40" fmla="*/ 54 w 506"/>
                  <a:gd name="T41" fmla="*/ 0 h 470"/>
                  <a:gd name="T42" fmla="*/ 82 w 506"/>
                  <a:gd name="T43" fmla="*/ 6 h 470"/>
                  <a:gd name="T44" fmla="*/ 103 w 506"/>
                  <a:gd name="T45" fmla="*/ 29 h 470"/>
                  <a:gd name="T46" fmla="*/ 132 w 506"/>
                  <a:gd name="T47" fmla="*/ 57 h 470"/>
                  <a:gd name="T48" fmla="*/ 175 w 506"/>
                  <a:gd name="T49" fmla="*/ 64 h 470"/>
                  <a:gd name="T50" fmla="*/ 215 w 506"/>
                  <a:gd name="T51" fmla="*/ 43 h 470"/>
                  <a:gd name="T52" fmla="*/ 243 w 506"/>
                  <a:gd name="T53" fmla="*/ 16 h 470"/>
                  <a:gd name="T54" fmla="*/ 265 w 506"/>
                  <a:gd name="T55" fmla="*/ 22 h 470"/>
                  <a:gd name="T56" fmla="*/ 284 w 506"/>
                  <a:gd name="T57" fmla="*/ 34 h 470"/>
                  <a:gd name="T58" fmla="*/ 301 w 506"/>
                  <a:gd name="T59" fmla="*/ 52 h 470"/>
                  <a:gd name="T60" fmla="*/ 318 w 506"/>
                  <a:gd name="T61" fmla="*/ 72 h 470"/>
                  <a:gd name="T62" fmla="*/ 314 w 506"/>
                  <a:gd name="T63" fmla="*/ 98 h 470"/>
                  <a:gd name="T64" fmla="*/ 296 w 506"/>
                  <a:gd name="T65" fmla="*/ 115 h 470"/>
                  <a:gd name="T66" fmla="*/ 278 w 506"/>
                  <a:gd name="T67" fmla="*/ 123 h 470"/>
                  <a:gd name="T68" fmla="*/ 260 w 506"/>
                  <a:gd name="T69" fmla="*/ 130 h 470"/>
                  <a:gd name="T70" fmla="*/ 249 w 506"/>
                  <a:gd name="T71" fmla="*/ 152 h 470"/>
                  <a:gd name="T72" fmla="*/ 257 w 506"/>
                  <a:gd name="T73" fmla="*/ 180 h 470"/>
                  <a:gd name="T74" fmla="*/ 288 w 506"/>
                  <a:gd name="T75" fmla="*/ 210 h 470"/>
                  <a:gd name="T76" fmla="*/ 321 w 506"/>
                  <a:gd name="T77" fmla="*/ 231 h 470"/>
                  <a:gd name="T78" fmla="*/ 339 w 506"/>
                  <a:gd name="T79" fmla="*/ 231 h 470"/>
                  <a:gd name="T80" fmla="*/ 358 w 506"/>
                  <a:gd name="T81" fmla="*/ 228 h 470"/>
                  <a:gd name="T82" fmla="*/ 377 w 506"/>
                  <a:gd name="T83" fmla="*/ 200 h 470"/>
                  <a:gd name="T84" fmla="*/ 385 w 506"/>
                  <a:gd name="T85" fmla="*/ 171 h 470"/>
                  <a:gd name="T86" fmla="*/ 404 w 506"/>
                  <a:gd name="T87" fmla="*/ 158 h 470"/>
                  <a:gd name="T88" fmla="*/ 497 w 506"/>
                  <a:gd name="T89" fmla="*/ 213 h 470"/>
                  <a:gd name="T90" fmla="*/ 482 w 506"/>
                  <a:gd name="T91" fmla="*/ 238 h 470"/>
                  <a:gd name="T92" fmla="*/ 458 w 506"/>
                  <a:gd name="T93" fmla="*/ 259 h 470"/>
                  <a:gd name="T94" fmla="*/ 438 w 506"/>
                  <a:gd name="T95" fmla="*/ 282 h 470"/>
                  <a:gd name="T96" fmla="*/ 434 w 506"/>
                  <a:gd name="T97" fmla="*/ 313 h 470"/>
                  <a:gd name="T98" fmla="*/ 467 w 506"/>
                  <a:gd name="T99" fmla="*/ 339 h 470"/>
                  <a:gd name="T100" fmla="*/ 505 w 506"/>
                  <a:gd name="T101" fmla="*/ 362 h 470"/>
                  <a:gd name="T102" fmla="*/ 329 w 506"/>
                  <a:gd name="T103" fmla="*/ 370 h 470"/>
                  <a:gd name="T104" fmla="*/ 306 w 506"/>
                  <a:gd name="T105" fmla="*/ 395 h 470"/>
                  <a:gd name="T106" fmla="*/ 287 w 506"/>
                  <a:gd name="T107" fmla="*/ 423 h 470"/>
                  <a:gd name="T108" fmla="*/ 267 w 506"/>
                  <a:gd name="T109" fmla="*/ 452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06" h="470">
                    <a:moveTo>
                      <a:pt x="252" y="469"/>
                    </a:moveTo>
                    <a:lnTo>
                      <a:pt x="245" y="463"/>
                    </a:lnTo>
                    <a:lnTo>
                      <a:pt x="237" y="458"/>
                    </a:lnTo>
                    <a:lnTo>
                      <a:pt x="229" y="453"/>
                    </a:lnTo>
                    <a:lnTo>
                      <a:pt x="221" y="447"/>
                    </a:lnTo>
                    <a:lnTo>
                      <a:pt x="214" y="441"/>
                    </a:lnTo>
                    <a:lnTo>
                      <a:pt x="207" y="435"/>
                    </a:lnTo>
                    <a:lnTo>
                      <a:pt x="200" y="429"/>
                    </a:lnTo>
                    <a:lnTo>
                      <a:pt x="193" y="423"/>
                    </a:lnTo>
                    <a:lnTo>
                      <a:pt x="187" y="416"/>
                    </a:lnTo>
                    <a:lnTo>
                      <a:pt x="181" y="409"/>
                    </a:lnTo>
                    <a:lnTo>
                      <a:pt x="175" y="402"/>
                    </a:lnTo>
                    <a:lnTo>
                      <a:pt x="171" y="394"/>
                    </a:lnTo>
                    <a:lnTo>
                      <a:pt x="166" y="386"/>
                    </a:lnTo>
                    <a:lnTo>
                      <a:pt x="162" y="377"/>
                    </a:lnTo>
                    <a:lnTo>
                      <a:pt x="158" y="368"/>
                    </a:lnTo>
                    <a:lnTo>
                      <a:pt x="156" y="359"/>
                    </a:lnTo>
                    <a:lnTo>
                      <a:pt x="245" y="290"/>
                    </a:lnTo>
                    <a:lnTo>
                      <a:pt x="242" y="282"/>
                    </a:lnTo>
                    <a:lnTo>
                      <a:pt x="241" y="275"/>
                    </a:lnTo>
                    <a:lnTo>
                      <a:pt x="237" y="267"/>
                    </a:lnTo>
                    <a:lnTo>
                      <a:pt x="233" y="261"/>
                    </a:lnTo>
                    <a:lnTo>
                      <a:pt x="229" y="254"/>
                    </a:lnTo>
                    <a:lnTo>
                      <a:pt x="224" y="248"/>
                    </a:lnTo>
                    <a:lnTo>
                      <a:pt x="218" y="242"/>
                    </a:lnTo>
                    <a:lnTo>
                      <a:pt x="212" y="237"/>
                    </a:lnTo>
                    <a:lnTo>
                      <a:pt x="205" y="232"/>
                    </a:lnTo>
                    <a:lnTo>
                      <a:pt x="198" y="228"/>
                    </a:lnTo>
                    <a:lnTo>
                      <a:pt x="191" y="223"/>
                    </a:lnTo>
                    <a:lnTo>
                      <a:pt x="183" y="219"/>
                    </a:lnTo>
                    <a:lnTo>
                      <a:pt x="175" y="216"/>
                    </a:lnTo>
                    <a:lnTo>
                      <a:pt x="166" y="214"/>
                    </a:lnTo>
                    <a:lnTo>
                      <a:pt x="158" y="212"/>
                    </a:lnTo>
                    <a:lnTo>
                      <a:pt x="150" y="210"/>
                    </a:lnTo>
                    <a:lnTo>
                      <a:pt x="144" y="213"/>
                    </a:lnTo>
                    <a:lnTo>
                      <a:pt x="139" y="217"/>
                    </a:lnTo>
                    <a:lnTo>
                      <a:pt x="135" y="221"/>
                    </a:lnTo>
                    <a:lnTo>
                      <a:pt x="133" y="227"/>
                    </a:lnTo>
                    <a:lnTo>
                      <a:pt x="129" y="232"/>
                    </a:lnTo>
                    <a:lnTo>
                      <a:pt x="128" y="238"/>
                    </a:lnTo>
                    <a:lnTo>
                      <a:pt x="126" y="244"/>
                    </a:lnTo>
                    <a:lnTo>
                      <a:pt x="125" y="250"/>
                    </a:lnTo>
                    <a:lnTo>
                      <a:pt x="122" y="256"/>
                    </a:lnTo>
                    <a:lnTo>
                      <a:pt x="120" y="262"/>
                    </a:lnTo>
                    <a:lnTo>
                      <a:pt x="116" y="268"/>
                    </a:lnTo>
                    <a:lnTo>
                      <a:pt x="113" y="273"/>
                    </a:lnTo>
                    <a:lnTo>
                      <a:pt x="109" y="278"/>
                    </a:lnTo>
                    <a:lnTo>
                      <a:pt x="104" y="283"/>
                    </a:lnTo>
                    <a:lnTo>
                      <a:pt x="98" y="287"/>
                    </a:lnTo>
                    <a:lnTo>
                      <a:pt x="90" y="290"/>
                    </a:lnTo>
                    <a:lnTo>
                      <a:pt x="83" y="291"/>
                    </a:lnTo>
                    <a:lnTo>
                      <a:pt x="77" y="291"/>
                    </a:lnTo>
                    <a:lnTo>
                      <a:pt x="70" y="291"/>
                    </a:lnTo>
                    <a:lnTo>
                      <a:pt x="65" y="291"/>
                    </a:lnTo>
                    <a:lnTo>
                      <a:pt x="58" y="289"/>
                    </a:lnTo>
                    <a:lnTo>
                      <a:pt x="53" y="288"/>
                    </a:lnTo>
                    <a:lnTo>
                      <a:pt x="47" y="285"/>
                    </a:lnTo>
                    <a:lnTo>
                      <a:pt x="41" y="282"/>
                    </a:lnTo>
                    <a:lnTo>
                      <a:pt x="36" y="278"/>
                    </a:lnTo>
                    <a:lnTo>
                      <a:pt x="31" y="275"/>
                    </a:lnTo>
                    <a:lnTo>
                      <a:pt x="25" y="270"/>
                    </a:lnTo>
                    <a:lnTo>
                      <a:pt x="20" y="266"/>
                    </a:lnTo>
                    <a:lnTo>
                      <a:pt x="16" y="262"/>
                    </a:lnTo>
                    <a:lnTo>
                      <a:pt x="12" y="257"/>
                    </a:lnTo>
                    <a:lnTo>
                      <a:pt x="7" y="253"/>
                    </a:lnTo>
                    <a:lnTo>
                      <a:pt x="3" y="248"/>
                    </a:lnTo>
                    <a:lnTo>
                      <a:pt x="65" y="117"/>
                    </a:lnTo>
                    <a:lnTo>
                      <a:pt x="61" y="109"/>
                    </a:lnTo>
                    <a:lnTo>
                      <a:pt x="53" y="102"/>
                    </a:lnTo>
                    <a:lnTo>
                      <a:pt x="44" y="96"/>
                    </a:lnTo>
                    <a:lnTo>
                      <a:pt x="33" y="91"/>
                    </a:lnTo>
                    <a:lnTo>
                      <a:pt x="24" y="85"/>
                    </a:lnTo>
                    <a:lnTo>
                      <a:pt x="13" y="79"/>
                    </a:lnTo>
                    <a:lnTo>
                      <a:pt x="5" y="71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3" y="44"/>
                    </a:lnTo>
                    <a:lnTo>
                      <a:pt x="7" y="37"/>
                    </a:lnTo>
                    <a:lnTo>
                      <a:pt x="12" y="28"/>
                    </a:lnTo>
                    <a:lnTo>
                      <a:pt x="19" y="22"/>
                    </a:lnTo>
                    <a:lnTo>
                      <a:pt x="27" y="15"/>
                    </a:lnTo>
                    <a:lnTo>
                      <a:pt x="37" y="9"/>
                    </a:lnTo>
                    <a:lnTo>
                      <a:pt x="46" y="3"/>
                    </a:lnTo>
                    <a:lnTo>
                      <a:pt x="54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3"/>
                    </a:lnTo>
                    <a:lnTo>
                      <a:pt x="82" y="6"/>
                    </a:lnTo>
                    <a:lnTo>
                      <a:pt x="88" y="11"/>
                    </a:lnTo>
                    <a:lnTo>
                      <a:pt x="94" y="15"/>
                    </a:lnTo>
                    <a:lnTo>
                      <a:pt x="98" y="21"/>
                    </a:lnTo>
                    <a:lnTo>
                      <a:pt x="103" y="29"/>
                    </a:lnTo>
                    <a:lnTo>
                      <a:pt x="108" y="38"/>
                    </a:lnTo>
                    <a:lnTo>
                      <a:pt x="116" y="45"/>
                    </a:lnTo>
                    <a:lnTo>
                      <a:pt x="123" y="52"/>
                    </a:lnTo>
                    <a:lnTo>
                      <a:pt x="132" y="57"/>
                    </a:lnTo>
                    <a:lnTo>
                      <a:pt x="141" y="62"/>
                    </a:lnTo>
                    <a:lnTo>
                      <a:pt x="152" y="64"/>
                    </a:lnTo>
                    <a:lnTo>
                      <a:pt x="164" y="66"/>
                    </a:lnTo>
                    <a:lnTo>
                      <a:pt x="175" y="64"/>
                    </a:lnTo>
                    <a:lnTo>
                      <a:pt x="187" y="61"/>
                    </a:lnTo>
                    <a:lnTo>
                      <a:pt x="196" y="57"/>
                    </a:lnTo>
                    <a:lnTo>
                      <a:pt x="206" y="50"/>
                    </a:lnTo>
                    <a:lnTo>
                      <a:pt x="215" y="43"/>
                    </a:lnTo>
                    <a:lnTo>
                      <a:pt x="223" y="34"/>
                    </a:lnTo>
                    <a:lnTo>
                      <a:pt x="230" y="26"/>
                    </a:lnTo>
                    <a:lnTo>
                      <a:pt x="237" y="17"/>
                    </a:lnTo>
                    <a:lnTo>
                      <a:pt x="243" y="16"/>
                    </a:lnTo>
                    <a:lnTo>
                      <a:pt x="249" y="17"/>
                    </a:lnTo>
                    <a:lnTo>
                      <a:pt x="254" y="18"/>
                    </a:lnTo>
                    <a:lnTo>
                      <a:pt x="260" y="20"/>
                    </a:lnTo>
                    <a:lnTo>
                      <a:pt x="265" y="22"/>
                    </a:lnTo>
                    <a:lnTo>
                      <a:pt x="270" y="25"/>
                    </a:lnTo>
                    <a:lnTo>
                      <a:pt x="275" y="27"/>
                    </a:lnTo>
                    <a:lnTo>
                      <a:pt x="279" y="31"/>
                    </a:lnTo>
                    <a:lnTo>
                      <a:pt x="284" y="34"/>
                    </a:lnTo>
                    <a:lnTo>
                      <a:pt x="288" y="38"/>
                    </a:lnTo>
                    <a:lnTo>
                      <a:pt x="293" y="43"/>
                    </a:lnTo>
                    <a:lnTo>
                      <a:pt x="297" y="47"/>
                    </a:lnTo>
                    <a:lnTo>
                      <a:pt x="301" y="52"/>
                    </a:lnTo>
                    <a:lnTo>
                      <a:pt x="305" y="56"/>
                    </a:lnTo>
                    <a:lnTo>
                      <a:pt x="309" y="61"/>
                    </a:lnTo>
                    <a:lnTo>
                      <a:pt x="314" y="66"/>
                    </a:lnTo>
                    <a:lnTo>
                      <a:pt x="318" y="72"/>
                    </a:lnTo>
                    <a:lnTo>
                      <a:pt x="320" y="79"/>
                    </a:lnTo>
                    <a:lnTo>
                      <a:pt x="319" y="85"/>
                    </a:lnTo>
                    <a:lnTo>
                      <a:pt x="317" y="92"/>
                    </a:lnTo>
                    <a:lnTo>
                      <a:pt x="314" y="98"/>
                    </a:lnTo>
                    <a:lnTo>
                      <a:pt x="309" y="104"/>
                    </a:lnTo>
                    <a:lnTo>
                      <a:pt x="305" y="109"/>
                    </a:lnTo>
                    <a:lnTo>
                      <a:pt x="300" y="114"/>
                    </a:lnTo>
                    <a:lnTo>
                      <a:pt x="296" y="115"/>
                    </a:lnTo>
                    <a:lnTo>
                      <a:pt x="291" y="117"/>
                    </a:lnTo>
                    <a:lnTo>
                      <a:pt x="287" y="119"/>
                    </a:lnTo>
                    <a:lnTo>
                      <a:pt x="283" y="120"/>
                    </a:lnTo>
                    <a:lnTo>
                      <a:pt x="278" y="123"/>
                    </a:lnTo>
                    <a:lnTo>
                      <a:pt x="273" y="124"/>
                    </a:lnTo>
                    <a:lnTo>
                      <a:pt x="268" y="126"/>
                    </a:lnTo>
                    <a:lnTo>
                      <a:pt x="262" y="127"/>
                    </a:lnTo>
                    <a:lnTo>
                      <a:pt x="260" y="130"/>
                    </a:lnTo>
                    <a:lnTo>
                      <a:pt x="257" y="135"/>
                    </a:lnTo>
                    <a:lnTo>
                      <a:pt x="254" y="140"/>
                    </a:lnTo>
                    <a:lnTo>
                      <a:pt x="250" y="145"/>
                    </a:lnTo>
                    <a:lnTo>
                      <a:pt x="249" y="152"/>
                    </a:lnTo>
                    <a:lnTo>
                      <a:pt x="248" y="158"/>
                    </a:lnTo>
                    <a:lnTo>
                      <a:pt x="249" y="164"/>
                    </a:lnTo>
                    <a:lnTo>
                      <a:pt x="252" y="169"/>
                    </a:lnTo>
                    <a:lnTo>
                      <a:pt x="257" y="180"/>
                    </a:lnTo>
                    <a:lnTo>
                      <a:pt x="263" y="189"/>
                    </a:lnTo>
                    <a:lnTo>
                      <a:pt x="271" y="196"/>
                    </a:lnTo>
                    <a:lnTo>
                      <a:pt x="279" y="204"/>
                    </a:lnTo>
                    <a:lnTo>
                      <a:pt x="288" y="210"/>
                    </a:lnTo>
                    <a:lnTo>
                      <a:pt x="298" y="217"/>
                    </a:lnTo>
                    <a:lnTo>
                      <a:pt x="308" y="224"/>
                    </a:lnTo>
                    <a:lnTo>
                      <a:pt x="317" y="231"/>
                    </a:lnTo>
                    <a:lnTo>
                      <a:pt x="321" y="231"/>
                    </a:lnTo>
                    <a:lnTo>
                      <a:pt x="326" y="231"/>
                    </a:lnTo>
                    <a:lnTo>
                      <a:pt x="330" y="231"/>
                    </a:lnTo>
                    <a:lnTo>
                      <a:pt x="334" y="231"/>
                    </a:lnTo>
                    <a:lnTo>
                      <a:pt x="339" y="231"/>
                    </a:lnTo>
                    <a:lnTo>
                      <a:pt x="344" y="231"/>
                    </a:lnTo>
                    <a:lnTo>
                      <a:pt x="349" y="231"/>
                    </a:lnTo>
                    <a:lnTo>
                      <a:pt x="354" y="231"/>
                    </a:lnTo>
                    <a:lnTo>
                      <a:pt x="358" y="228"/>
                    </a:lnTo>
                    <a:lnTo>
                      <a:pt x="363" y="222"/>
                    </a:lnTo>
                    <a:lnTo>
                      <a:pt x="368" y="215"/>
                    </a:lnTo>
                    <a:lnTo>
                      <a:pt x="373" y="209"/>
                    </a:lnTo>
                    <a:lnTo>
                      <a:pt x="377" y="200"/>
                    </a:lnTo>
                    <a:lnTo>
                      <a:pt x="380" y="192"/>
                    </a:lnTo>
                    <a:lnTo>
                      <a:pt x="383" y="183"/>
                    </a:lnTo>
                    <a:lnTo>
                      <a:pt x="383" y="176"/>
                    </a:lnTo>
                    <a:lnTo>
                      <a:pt x="385" y="171"/>
                    </a:lnTo>
                    <a:lnTo>
                      <a:pt x="388" y="167"/>
                    </a:lnTo>
                    <a:lnTo>
                      <a:pt x="392" y="163"/>
                    </a:lnTo>
                    <a:lnTo>
                      <a:pt x="398" y="160"/>
                    </a:lnTo>
                    <a:lnTo>
                      <a:pt x="404" y="158"/>
                    </a:lnTo>
                    <a:lnTo>
                      <a:pt x="410" y="156"/>
                    </a:lnTo>
                    <a:lnTo>
                      <a:pt x="417" y="155"/>
                    </a:lnTo>
                    <a:lnTo>
                      <a:pt x="423" y="155"/>
                    </a:lnTo>
                    <a:lnTo>
                      <a:pt x="497" y="213"/>
                    </a:lnTo>
                    <a:lnTo>
                      <a:pt x="495" y="221"/>
                    </a:lnTo>
                    <a:lnTo>
                      <a:pt x="492" y="227"/>
                    </a:lnTo>
                    <a:lnTo>
                      <a:pt x="487" y="232"/>
                    </a:lnTo>
                    <a:lnTo>
                      <a:pt x="482" y="238"/>
                    </a:lnTo>
                    <a:lnTo>
                      <a:pt x="476" y="243"/>
                    </a:lnTo>
                    <a:lnTo>
                      <a:pt x="470" y="248"/>
                    </a:lnTo>
                    <a:lnTo>
                      <a:pt x="464" y="253"/>
                    </a:lnTo>
                    <a:lnTo>
                      <a:pt x="458" y="259"/>
                    </a:lnTo>
                    <a:lnTo>
                      <a:pt x="451" y="264"/>
                    </a:lnTo>
                    <a:lnTo>
                      <a:pt x="446" y="269"/>
                    </a:lnTo>
                    <a:lnTo>
                      <a:pt x="441" y="275"/>
                    </a:lnTo>
                    <a:lnTo>
                      <a:pt x="438" y="282"/>
                    </a:lnTo>
                    <a:lnTo>
                      <a:pt x="434" y="288"/>
                    </a:lnTo>
                    <a:lnTo>
                      <a:pt x="433" y="296"/>
                    </a:lnTo>
                    <a:lnTo>
                      <a:pt x="433" y="304"/>
                    </a:lnTo>
                    <a:lnTo>
                      <a:pt x="434" y="313"/>
                    </a:lnTo>
                    <a:lnTo>
                      <a:pt x="439" y="323"/>
                    </a:lnTo>
                    <a:lnTo>
                      <a:pt x="446" y="329"/>
                    </a:lnTo>
                    <a:lnTo>
                      <a:pt x="456" y="335"/>
                    </a:lnTo>
                    <a:lnTo>
                      <a:pt x="467" y="339"/>
                    </a:lnTo>
                    <a:lnTo>
                      <a:pt x="478" y="343"/>
                    </a:lnTo>
                    <a:lnTo>
                      <a:pt x="488" y="348"/>
                    </a:lnTo>
                    <a:lnTo>
                      <a:pt x="497" y="354"/>
                    </a:lnTo>
                    <a:lnTo>
                      <a:pt x="505" y="362"/>
                    </a:lnTo>
                    <a:lnTo>
                      <a:pt x="442" y="445"/>
                    </a:lnTo>
                    <a:lnTo>
                      <a:pt x="343" y="362"/>
                    </a:lnTo>
                    <a:lnTo>
                      <a:pt x="336" y="366"/>
                    </a:lnTo>
                    <a:lnTo>
                      <a:pt x="329" y="370"/>
                    </a:lnTo>
                    <a:lnTo>
                      <a:pt x="323" y="377"/>
                    </a:lnTo>
                    <a:lnTo>
                      <a:pt x="317" y="382"/>
                    </a:lnTo>
                    <a:lnTo>
                      <a:pt x="312" y="388"/>
                    </a:lnTo>
                    <a:lnTo>
                      <a:pt x="306" y="395"/>
                    </a:lnTo>
                    <a:lnTo>
                      <a:pt x="302" y="401"/>
                    </a:lnTo>
                    <a:lnTo>
                      <a:pt x="296" y="408"/>
                    </a:lnTo>
                    <a:lnTo>
                      <a:pt x="292" y="415"/>
                    </a:lnTo>
                    <a:lnTo>
                      <a:pt x="287" y="423"/>
                    </a:lnTo>
                    <a:lnTo>
                      <a:pt x="283" y="430"/>
                    </a:lnTo>
                    <a:lnTo>
                      <a:pt x="278" y="437"/>
                    </a:lnTo>
                    <a:lnTo>
                      <a:pt x="272" y="445"/>
                    </a:lnTo>
                    <a:lnTo>
                      <a:pt x="267" y="452"/>
                    </a:lnTo>
                    <a:lnTo>
                      <a:pt x="262" y="459"/>
                    </a:lnTo>
                    <a:lnTo>
                      <a:pt x="256" y="465"/>
                    </a:lnTo>
                    <a:lnTo>
                      <a:pt x="252" y="469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=""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0"/>
              <p:cNvSpPr>
                <a:spLocks/>
              </p:cNvSpPr>
              <p:nvPr/>
            </p:nvSpPr>
            <p:spPr bwMode="grayWhite">
              <a:xfrm>
                <a:off x="770064" y="4589844"/>
                <a:ext cx="709613" cy="825500"/>
              </a:xfrm>
              <a:custGeom>
                <a:avLst/>
                <a:gdLst>
                  <a:gd name="T0" fmla="*/ 254 w 447"/>
                  <a:gd name="T1" fmla="*/ 495 h 520"/>
                  <a:gd name="T2" fmla="*/ 245 w 447"/>
                  <a:gd name="T3" fmla="*/ 454 h 520"/>
                  <a:gd name="T4" fmla="*/ 230 w 447"/>
                  <a:gd name="T5" fmla="*/ 417 h 520"/>
                  <a:gd name="T6" fmla="*/ 193 w 447"/>
                  <a:gd name="T7" fmla="*/ 402 h 520"/>
                  <a:gd name="T8" fmla="*/ 150 w 447"/>
                  <a:gd name="T9" fmla="*/ 412 h 520"/>
                  <a:gd name="T10" fmla="*/ 112 w 447"/>
                  <a:gd name="T11" fmla="*/ 417 h 520"/>
                  <a:gd name="T12" fmla="*/ 93 w 447"/>
                  <a:gd name="T13" fmla="*/ 399 h 520"/>
                  <a:gd name="T14" fmla="*/ 81 w 447"/>
                  <a:gd name="T15" fmla="*/ 370 h 520"/>
                  <a:gd name="T16" fmla="*/ 75 w 447"/>
                  <a:gd name="T17" fmla="*/ 339 h 520"/>
                  <a:gd name="T18" fmla="*/ 76 w 447"/>
                  <a:gd name="T19" fmla="*/ 309 h 520"/>
                  <a:gd name="T20" fmla="*/ 106 w 447"/>
                  <a:gd name="T21" fmla="*/ 300 h 520"/>
                  <a:gd name="T22" fmla="*/ 146 w 447"/>
                  <a:gd name="T23" fmla="*/ 307 h 520"/>
                  <a:gd name="T24" fmla="*/ 175 w 447"/>
                  <a:gd name="T25" fmla="*/ 294 h 520"/>
                  <a:gd name="T26" fmla="*/ 186 w 447"/>
                  <a:gd name="T27" fmla="*/ 273 h 520"/>
                  <a:gd name="T28" fmla="*/ 189 w 447"/>
                  <a:gd name="T29" fmla="*/ 246 h 520"/>
                  <a:gd name="T30" fmla="*/ 188 w 447"/>
                  <a:gd name="T31" fmla="*/ 219 h 520"/>
                  <a:gd name="T32" fmla="*/ 178 w 447"/>
                  <a:gd name="T33" fmla="*/ 191 h 520"/>
                  <a:gd name="T34" fmla="*/ 153 w 447"/>
                  <a:gd name="T35" fmla="*/ 171 h 520"/>
                  <a:gd name="T36" fmla="*/ 123 w 447"/>
                  <a:gd name="T37" fmla="*/ 172 h 520"/>
                  <a:gd name="T38" fmla="*/ 93 w 447"/>
                  <a:gd name="T39" fmla="*/ 185 h 520"/>
                  <a:gd name="T40" fmla="*/ 64 w 447"/>
                  <a:gd name="T41" fmla="*/ 194 h 520"/>
                  <a:gd name="T42" fmla="*/ 34 w 447"/>
                  <a:gd name="T43" fmla="*/ 185 h 520"/>
                  <a:gd name="T44" fmla="*/ 19 w 447"/>
                  <a:gd name="T45" fmla="*/ 166 h 520"/>
                  <a:gd name="T46" fmla="*/ 9 w 447"/>
                  <a:gd name="T47" fmla="*/ 146 h 520"/>
                  <a:gd name="T48" fmla="*/ 2 w 447"/>
                  <a:gd name="T49" fmla="*/ 122 h 520"/>
                  <a:gd name="T50" fmla="*/ 0 w 447"/>
                  <a:gd name="T51" fmla="*/ 98 h 520"/>
                  <a:gd name="T52" fmla="*/ 387 w 447"/>
                  <a:gd name="T53" fmla="*/ 12 h 520"/>
                  <a:gd name="T54" fmla="*/ 399 w 447"/>
                  <a:gd name="T55" fmla="*/ 41 h 520"/>
                  <a:gd name="T56" fmla="*/ 406 w 447"/>
                  <a:gd name="T57" fmla="*/ 74 h 520"/>
                  <a:gd name="T58" fmla="*/ 411 w 447"/>
                  <a:gd name="T59" fmla="*/ 107 h 520"/>
                  <a:gd name="T60" fmla="*/ 396 w 447"/>
                  <a:gd name="T61" fmla="*/ 141 h 520"/>
                  <a:gd name="T62" fmla="*/ 375 w 447"/>
                  <a:gd name="T63" fmla="*/ 144 h 520"/>
                  <a:gd name="T64" fmla="*/ 354 w 447"/>
                  <a:gd name="T65" fmla="*/ 141 h 520"/>
                  <a:gd name="T66" fmla="*/ 332 w 447"/>
                  <a:gd name="T67" fmla="*/ 137 h 520"/>
                  <a:gd name="T68" fmla="*/ 307 w 447"/>
                  <a:gd name="T69" fmla="*/ 141 h 520"/>
                  <a:gd name="T70" fmla="*/ 286 w 447"/>
                  <a:gd name="T71" fmla="*/ 166 h 520"/>
                  <a:gd name="T72" fmla="*/ 285 w 447"/>
                  <a:gd name="T73" fmla="*/ 199 h 520"/>
                  <a:gd name="T74" fmla="*/ 289 w 447"/>
                  <a:gd name="T75" fmla="*/ 222 h 520"/>
                  <a:gd name="T76" fmla="*/ 295 w 447"/>
                  <a:gd name="T77" fmla="*/ 247 h 520"/>
                  <a:gd name="T78" fmla="*/ 308 w 447"/>
                  <a:gd name="T79" fmla="*/ 268 h 520"/>
                  <a:gd name="T80" fmla="*/ 332 w 447"/>
                  <a:gd name="T81" fmla="*/ 282 h 520"/>
                  <a:gd name="T82" fmla="*/ 357 w 447"/>
                  <a:gd name="T83" fmla="*/ 282 h 520"/>
                  <a:gd name="T84" fmla="*/ 379 w 447"/>
                  <a:gd name="T85" fmla="*/ 272 h 520"/>
                  <a:gd name="T86" fmla="*/ 402 w 447"/>
                  <a:gd name="T87" fmla="*/ 262 h 520"/>
                  <a:gd name="T88" fmla="*/ 426 w 447"/>
                  <a:gd name="T89" fmla="*/ 265 h 520"/>
                  <a:gd name="T90" fmla="*/ 436 w 447"/>
                  <a:gd name="T91" fmla="*/ 287 h 520"/>
                  <a:gd name="T92" fmla="*/ 442 w 447"/>
                  <a:gd name="T93" fmla="*/ 312 h 520"/>
                  <a:gd name="T94" fmla="*/ 444 w 447"/>
                  <a:gd name="T95" fmla="*/ 338 h 520"/>
                  <a:gd name="T96" fmla="*/ 436 w 447"/>
                  <a:gd name="T97" fmla="*/ 358 h 520"/>
                  <a:gd name="T98" fmla="*/ 397 w 447"/>
                  <a:gd name="T99" fmla="*/ 366 h 520"/>
                  <a:gd name="T100" fmla="*/ 363 w 447"/>
                  <a:gd name="T101" fmla="*/ 380 h 520"/>
                  <a:gd name="T102" fmla="*/ 347 w 447"/>
                  <a:gd name="T103" fmla="*/ 406 h 520"/>
                  <a:gd name="T104" fmla="*/ 353 w 447"/>
                  <a:gd name="T105" fmla="*/ 437 h 520"/>
                  <a:gd name="T106" fmla="*/ 372 w 447"/>
                  <a:gd name="T107" fmla="*/ 464 h 520"/>
                  <a:gd name="T108" fmla="*/ 369 w 447"/>
                  <a:gd name="T109" fmla="*/ 492 h 520"/>
                  <a:gd name="T110" fmla="*/ 347 w 447"/>
                  <a:gd name="T111" fmla="*/ 503 h 520"/>
                  <a:gd name="T112" fmla="*/ 323 w 447"/>
                  <a:gd name="T113" fmla="*/ 511 h 520"/>
                  <a:gd name="T114" fmla="*/ 298 w 447"/>
                  <a:gd name="T115" fmla="*/ 516 h 520"/>
                  <a:gd name="T116" fmla="*/ 272 w 447"/>
                  <a:gd name="T117" fmla="*/ 519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47" h="520">
                    <a:moveTo>
                      <a:pt x="272" y="519"/>
                    </a:moveTo>
                    <a:lnTo>
                      <a:pt x="265" y="512"/>
                    </a:lnTo>
                    <a:lnTo>
                      <a:pt x="259" y="505"/>
                    </a:lnTo>
                    <a:lnTo>
                      <a:pt x="254" y="495"/>
                    </a:lnTo>
                    <a:lnTo>
                      <a:pt x="252" y="486"/>
                    </a:lnTo>
                    <a:lnTo>
                      <a:pt x="248" y="475"/>
                    </a:lnTo>
                    <a:lnTo>
                      <a:pt x="246" y="465"/>
                    </a:lnTo>
                    <a:lnTo>
                      <a:pt x="245" y="454"/>
                    </a:lnTo>
                    <a:lnTo>
                      <a:pt x="242" y="444"/>
                    </a:lnTo>
                    <a:lnTo>
                      <a:pt x="239" y="434"/>
                    </a:lnTo>
                    <a:lnTo>
                      <a:pt x="235" y="425"/>
                    </a:lnTo>
                    <a:lnTo>
                      <a:pt x="230" y="417"/>
                    </a:lnTo>
                    <a:lnTo>
                      <a:pt x="223" y="411"/>
                    </a:lnTo>
                    <a:lnTo>
                      <a:pt x="215" y="406"/>
                    </a:lnTo>
                    <a:lnTo>
                      <a:pt x="205" y="403"/>
                    </a:lnTo>
                    <a:lnTo>
                      <a:pt x="193" y="402"/>
                    </a:lnTo>
                    <a:lnTo>
                      <a:pt x="177" y="403"/>
                    </a:lnTo>
                    <a:lnTo>
                      <a:pt x="168" y="407"/>
                    </a:lnTo>
                    <a:lnTo>
                      <a:pt x="159" y="410"/>
                    </a:lnTo>
                    <a:lnTo>
                      <a:pt x="150" y="412"/>
                    </a:lnTo>
                    <a:lnTo>
                      <a:pt x="140" y="415"/>
                    </a:lnTo>
                    <a:lnTo>
                      <a:pt x="131" y="416"/>
                    </a:lnTo>
                    <a:lnTo>
                      <a:pt x="122" y="417"/>
                    </a:lnTo>
                    <a:lnTo>
                      <a:pt x="112" y="417"/>
                    </a:lnTo>
                    <a:lnTo>
                      <a:pt x="102" y="417"/>
                    </a:lnTo>
                    <a:lnTo>
                      <a:pt x="99" y="412"/>
                    </a:lnTo>
                    <a:lnTo>
                      <a:pt x="96" y="406"/>
                    </a:lnTo>
                    <a:lnTo>
                      <a:pt x="93" y="399"/>
                    </a:lnTo>
                    <a:lnTo>
                      <a:pt x="90" y="393"/>
                    </a:lnTo>
                    <a:lnTo>
                      <a:pt x="87" y="385"/>
                    </a:lnTo>
                    <a:lnTo>
                      <a:pt x="84" y="378"/>
                    </a:lnTo>
                    <a:lnTo>
                      <a:pt x="81" y="370"/>
                    </a:lnTo>
                    <a:lnTo>
                      <a:pt x="79" y="362"/>
                    </a:lnTo>
                    <a:lnTo>
                      <a:pt x="78" y="355"/>
                    </a:lnTo>
                    <a:lnTo>
                      <a:pt x="76" y="347"/>
                    </a:lnTo>
                    <a:lnTo>
                      <a:pt x="75" y="339"/>
                    </a:lnTo>
                    <a:lnTo>
                      <a:pt x="74" y="332"/>
                    </a:lnTo>
                    <a:lnTo>
                      <a:pt x="74" y="324"/>
                    </a:lnTo>
                    <a:lnTo>
                      <a:pt x="75" y="316"/>
                    </a:lnTo>
                    <a:lnTo>
                      <a:pt x="76" y="309"/>
                    </a:lnTo>
                    <a:lnTo>
                      <a:pt x="78" y="302"/>
                    </a:lnTo>
                    <a:lnTo>
                      <a:pt x="87" y="299"/>
                    </a:lnTo>
                    <a:lnTo>
                      <a:pt x="97" y="298"/>
                    </a:lnTo>
                    <a:lnTo>
                      <a:pt x="106" y="300"/>
                    </a:lnTo>
                    <a:lnTo>
                      <a:pt x="116" y="302"/>
                    </a:lnTo>
                    <a:lnTo>
                      <a:pt x="126" y="305"/>
                    </a:lnTo>
                    <a:lnTo>
                      <a:pt x="136" y="306"/>
                    </a:lnTo>
                    <a:lnTo>
                      <a:pt x="146" y="307"/>
                    </a:lnTo>
                    <a:lnTo>
                      <a:pt x="157" y="305"/>
                    </a:lnTo>
                    <a:lnTo>
                      <a:pt x="165" y="302"/>
                    </a:lnTo>
                    <a:lnTo>
                      <a:pt x="170" y="298"/>
                    </a:lnTo>
                    <a:lnTo>
                      <a:pt x="175" y="294"/>
                    </a:lnTo>
                    <a:lnTo>
                      <a:pt x="179" y="290"/>
                    </a:lnTo>
                    <a:lnTo>
                      <a:pt x="182" y="284"/>
                    </a:lnTo>
                    <a:lnTo>
                      <a:pt x="185" y="278"/>
                    </a:lnTo>
                    <a:lnTo>
                      <a:pt x="186" y="273"/>
                    </a:lnTo>
                    <a:lnTo>
                      <a:pt x="187" y="266"/>
                    </a:lnTo>
                    <a:lnTo>
                      <a:pt x="188" y="259"/>
                    </a:lnTo>
                    <a:lnTo>
                      <a:pt x="189" y="253"/>
                    </a:lnTo>
                    <a:lnTo>
                      <a:pt x="189" y="246"/>
                    </a:lnTo>
                    <a:lnTo>
                      <a:pt x="189" y="239"/>
                    </a:lnTo>
                    <a:lnTo>
                      <a:pt x="189" y="232"/>
                    </a:lnTo>
                    <a:lnTo>
                      <a:pt x="189" y="226"/>
                    </a:lnTo>
                    <a:lnTo>
                      <a:pt x="188" y="219"/>
                    </a:lnTo>
                    <a:lnTo>
                      <a:pt x="188" y="213"/>
                    </a:lnTo>
                    <a:lnTo>
                      <a:pt x="186" y="204"/>
                    </a:lnTo>
                    <a:lnTo>
                      <a:pt x="182" y="198"/>
                    </a:lnTo>
                    <a:lnTo>
                      <a:pt x="178" y="191"/>
                    </a:lnTo>
                    <a:lnTo>
                      <a:pt x="173" y="185"/>
                    </a:lnTo>
                    <a:lnTo>
                      <a:pt x="167" y="180"/>
                    </a:lnTo>
                    <a:lnTo>
                      <a:pt x="161" y="176"/>
                    </a:lnTo>
                    <a:lnTo>
                      <a:pt x="153" y="171"/>
                    </a:lnTo>
                    <a:lnTo>
                      <a:pt x="146" y="167"/>
                    </a:lnTo>
                    <a:lnTo>
                      <a:pt x="138" y="167"/>
                    </a:lnTo>
                    <a:lnTo>
                      <a:pt x="130" y="170"/>
                    </a:lnTo>
                    <a:lnTo>
                      <a:pt x="123" y="172"/>
                    </a:lnTo>
                    <a:lnTo>
                      <a:pt x="116" y="175"/>
                    </a:lnTo>
                    <a:lnTo>
                      <a:pt x="108" y="178"/>
                    </a:lnTo>
                    <a:lnTo>
                      <a:pt x="100" y="182"/>
                    </a:lnTo>
                    <a:lnTo>
                      <a:pt x="93" y="185"/>
                    </a:lnTo>
                    <a:lnTo>
                      <a:pt x="86" y="189"/>
                    </a:lnTo>
                    <a:lnTo>
                      <a:pt x="79" y="191"/>
                    </a:lnTo>
                    <a:lnTo>
                      <a:pt x="71" y="194"/>
                    </a:lnTo>
                    <a:lnTo>
                      <a:pt x="64" y="194"/>
                    </a:lnTo>
                    <a:lnTo>
                      <a:pt x="56" y="194"/>
                    </a:lnTo>
                    <a:lnTo>
                      <a:pt x="48" y="193"/>
                    </a:lnTo>
                    <a:lnTo>
                      <a:pt x="41" y="190"/>
                    </a:lnTo>
                    <a:lnTo>
                      <a:pt x="34" y="185"/>
                    </a:lnTo>
                    <a:lnTo>
                      <a:pt x="26" y="179"/>
                    </a:lnTo>
                    <a:lnTo>
                      <a:pt x="24" y="175"/>
                    </a:lnTo>
                    <a:lnTo>
                      <a:pt x="21" y="171"/>
                    </a:lnTo>
                    <a:lnTo>
                      <a:pt x="19" y="166"/>
                    </a:lnTo>
                    <a:lnTo>
                      <a:pt x="15" y="162"/>
                    </a:lnTo>
                    <a:lnTo>
                      <a:pt x="13" y="157"/>
                    </a:lnTo>
                    <a:lnTo>
                      <a:pt x="11" y="151"/>
                    </a:lnTo>
                    <a:lnTo>
                      <a:pt x="9" y="146"/>
                    </a:lnTo>
                    <a:lnTo>
                      <a:pt x="7" y="139"/>
                    </a:lnTo>
                    <a:lnTo>
                      <a:pt x="6" y="134"/>
                    </a:lnTo>
                    <a:lnTo>
                      <a:pt x="4" y="129"/>
                    </a:lnTo>
                    <a:lnTo>
                      <a:pt x="2" y="122"/>
                    </a:lnTo>
                    <a:lnTo>
                      <a:pt x="1" y="116"/>
                    </a:lnTo>
                    <a:lnTo>
                      <a:pt x="0" y="111"/>
                    </a:lnTo>
                    <a:lnTo>
                      <a:pt x="0" y="104"/>
                    </a:lnTo>
                    <a:lnTo>
                      <a:pt x="0" y="98"/>
                    </a:lnTo>
                    <a:lnTo>
                      <a:pt x="0" y="92"/>
                    </a:lnTo>
                    <a:lnTo>
                      <a:pt x="378" y="0"/>
                    </a:lnTo>
                    <a:lnTo>
                      <a:pt x="383" y="5"/>
                    </a:lnTo>
                    <a:lnTo>
                      <a:pt x="387" y="12"/>
                    </a:lnTo>
                    <a:lnTo>
                      <a:pt x="391" y="18"/>
                    </a:lnTo>
                    <a:lnTo>
                      <a:pt x="394" y="26"/>
                    </a:lnTo>
                    <a:lnTo>
                      <a:pt x="397" y="33"/>
                    </a:lnTo>
                    <a:lnTo>
                      <a:pt x="399" y="41"/>
                    </a:lnTo>
                    <a:lnTo>
                      <a:pt x="401" y="49"/>
                    </a:lnTo>
                    <a:lnTo>
                      <a:pt x="403" y="57"/>
                    </a:lnTo>
                    <a:lnTo>
                      <a:pt x="405" y="65"/>
                    </a:lnTo>
                    <a:lnTo>
                      <a:pt x="406" y="74"/>
                    </a:lnTo>
                    <a:lnTo>
                      <a:pt x="407" y="82"/>
                    </a:lnTo>
                    <a:lnTo>
                      <a:pt x="408" y="91"/>
                    </a:lnTo>
                    <a:lnTo>
                      <a:pt x="410" y="99"/>
                    </a:lnTo>
                    <a:lnTo>
                      <a:pt x="411" y="107"/>
                    </a:lnTo>
                    <a:lnTo>
                      <a:pt x="412" y="115"/>
                    </a:lnTo>
                    <a:lnTo>
                      <a:pt x="413" y="123"/>
                    </a:lnTo>
                    <a:lnTo>
                      <a:pt x="401" y="138"/>
                    </a:lnTo>
                    <a:lnTo>
                      <a:pt x="396" y="141"/>
                    </a:lnTo>
                    <a:lnTo>
                      <a:pt x="391" y="143"/>
                    </a:lnTo>
                    <a:lnTo>
                      <a:pt x="386" y="144"/>
                    </a:lnTo>
                    <a:lnTo>
                      <a:pt x="380" y="144"/>
                    </a:lnTo>
                    <a:lnTo>
                      <a:pt x="375" y="144"/>
                    </a:lnTo>
                    <a:lnTo>
                      <a:pt x="370" y="144"/>
                    </a:lnTo>
                    <a:lnTo>
                      <a:pt x="365" y="143"/>
                    </a:lnTo>
                    <a:lnTo>
                      <a:pt x="359" y="142"/>
                    </a:lnTo>
                    <a:lnTo>
                      <a:pt x="354" y="141"/>
                    </a:lnTo>
                    <a:lnTo>
                      <a:pt x="348" y="139"/>
                    </a:lnTo>
                    <a:lnTo>
                      <a:pt x="343" y="139"/>
                    </a:lnTo>
                    <a:lnTo>
                      <a:pt x="338" y="138"/>
                    </a:lnTo>
                    <a:lnTo>
                      <a:pt x="332" y="137"/>
                    </a:lnTo>
                    <a:lnTo>
                      <a:pt x="326" y="136"/>
                    </a:lnTo>
                    <a:lnTo>
                      <a:pt x="320" y="137"/>
                    </a:lnTo>
                    <a:lnTo>
                      <a:pt x="314" y="138"/>
                    </a:lnTo>
                    <a:lnTo>
                      <a:pt x="307" y="141"/>
                    </a:lnTo>
                    <a:lnTo>
                      <a:pt x="301" y="146"/>
                    </a:lnTo>
                    <a:lnTo>
                      <a:pt x="295" y="152"/>
                    </a:lnTo>
                    <a:lnTo>
                      <a:pt x="290" y="159"/>
                    </a:lnTo>
                    <a:lnTo>
                      <a:pt x="286" y="166"/>
                    </a:lnTo>
                    <a:lnTo>
                      <a:pt x="284" y="175"/>
                    </a:lnTo>
                    <a:lnTo>
                      <a:pt x="282" y="184"/>
                    </a:lnTo>
                    <a:lnTo>
                      <a:pt x="283" y="194"/>
                    </a:lnTo>
                    <a:lnTo>
                      <a:pt x="285" y="199"/>
                    </a:lnTo>
                    <a:lnTo>
                      <a:pt x="286" y="204"/>
                    </a:lnTo>
                    <a:lnTo>
                      <a:pt x="286" y="210"/>
                    </a:lnTo>
                    <a:lnTo>
                      <a:pt x="287" y="217"/>
                    </a:lnTo>
                    <a:lnTo>
                      <a:pt x="289" y="222"/>
                    </a:lnTo>
                    <a:lnTo>
                      <a:pt x="290" y="229"/>
                    </a:lnTo>
                    <a:lnTo>
                      <a:pt x="292" y="235"/>
                    </a:lnTo>
                    <a:lnTo>
                      <a:pt x="293" y="241"/>
                    </a:lnTo>
                    <a:lnTo>
                      <a:pt x="295" y="247"/>
                    </a:lnTo>
                    <a:lnTo>
                      <a:pt x="298" y="253"/>
                    </a:lnTo>
                    <a:lnTo>
                      <a:pt x="300" y="259"/>
                    </a:lnTo>
                    <a:lnTo>
                      <a:pt x="304" y="264"/>
                    </a:lnTo>
                    <a:lnTo>
                      <a:pt x="308" y="268"/>
                    </a:lnTo>
                    <a:lnTo>
                      <a:pt x="313" y="273"/>
                    </a:lnTo>
                    <a:lnTo>
                      <a:pt x="319" y="276"/>
                    </a:lnTo>
                    <a:lnTo>
                      <a:pt x="326" y="279"/>
                    </a:lnTo>
                    <a:lnTo>
                      <a:pt x="332" y="282"/>
                    </a:lnTo>
                    <a:lnTo>
                      <a:pt x="339" y="284"/>
                    </a:lnTo>
                    <a:lnTo>
                      <a:pt x="345" y="284"/>
                    </a:lnTo>
                    <a:lnTo>
                      <a:pt x="351" y="284"/>
                    </a:lnTo>
                    <a:lnTo>
                      <a:pt x="357" y="282"/>
                    </a:lnTo>
                    <a:lnTo>
                      <a:pt x="362" y="280"/>
                    </a:lnTo>
                    <a:lnTo>
                      <a:pt x="367" y="278"/>
                    </a:lnTo>
                    <a:lnTo>
                      <a:pt x="373" y="274"/>
                    </a:lnTo>
                    <a:lnTo>
                      <a:pt x="379" y="272"/>
                    </a:lnTo>
                    <a:lnTo>
                      <a:pt x="385" y="268"/>
                    </a:lnTo>
                    <a:lnTo>
                      <a:pt x="390" y="266"/>
                    </a:lnTo>
                    <a:lnTo>
                      <a:pt x="396" y="264"/>
                    </a:lnTo>
                    <a:lnTo>
                      <a:pt x="402" y="262"/>
                    </a:lnTo>
                    <a:lnTo>
                      <a:pt x="407" y="260"/>
                    </a:lnTo>
                    <a:lnTo>
                      <a:pt x="414" y="260"/>
                    </a:lnTo>
                    <a:lnTo>
                      <a:pt x="420" y="261"/>
                    </a:lnTo>
                    <a:lnTo>
                      <a:pt x="426" y="265"/>
                    </a:lnTo>
                    <a:lnTo>
                      <a:pt x="429" y="270"/>
                    </a:lnTo>
                    <a:lnTo>
                      <a:pt x="432" y="275"/>
                    </a:lnTo>
                    <a:lnTo>
                      <a:pt x="434" y="281"/>
                    </a:lnTo>
                    <a:lnTo>
                      <a:pt x="436" y="287"/>
                    </a:lnTo>
                    <a:lnTo>
                      <a:pt x="439" y="292"/>
                    </a:lnTo>
                    <a:lnTo>
                      <a:pt x="439" y="299"/>
                    </a:lnTo>
                    <a:lnTo>
                      <a:pt x="440" y="305"/>
                    </a:lnTo>
                    <a:lnTo>
                      <a:pt x="442" y="312"/>
                    </a:lnTo>
                    <a:lnTo>
                      <a:pt x="442" y="319"/>
                    </a:lnTo>
                    <a:lnTo>
                      <a:pt x="443" y="325"/>
                    </a:lnTo>
                    <a:lnTo>
                      <a:pt x="443" y="332"/>
                    </a:lnTo>
                    <a:lnTo>
                      <a:pt x="444" y="338"/>
                    </a:lnTo>
                    <a:lnTo>
                      <a:pt x="445" y="345"/>
                    </a:lnTo>
                    <a:lnTo>
                      <a:pt x="445" y="352"/>
                    </a:lnTo>
                    <a:lnTo>
                      <a:pt x="446" y="358"/>
                    </a:lnTo>
                    <a:lnTo>
                      <a:pt x="436" y="358"/>
                    </a:lnTo>
                    <a:lnTo>
                      <a:pt x="426" y="359"/>
                    </a:lnTo>
                    <a:lnTo>
                      <a:pt x="417" y="361"/>
                    </a:lnTo>
                    <a:lnTo>
                      <a:pt x="406" y="363"/>
                    </a:lnTo>
                    <a:lnTo>
                      <a:pt x="397" y="366"/>
                    </a:lnTo>
                    <a:lnTo>
                      <a:pt x="386" y="369"/>
                    </a:lnTo>
                    <a:lnTo>
                      <a:pt x="377" y="372"/>
                    </a:lnTo>
                    <a:lnTo>
                      <a:pt x="366" y="377"/>
                    </a:lnTo>
                    <a:lnTo>
                      <a:pt x="363" y="380"/>
                    </a:lnTo>
                    <a:lnTo>
                      <a:pt x="359" y="385"/>
                    </a:lnTo>
                    <a:lnTo>
                      <a:pt x="354" y="391"/>
                    </a:lnTo>
                    <a:lnTo>
                      <a:pt x="351" y="398"/>
                    </a:lnTo>
                    <a:lnTo>
                      <a:pt x="347" y="406"/>
                    </a:lnTo>
                    <a:lnTo>
                      <a:pt x="346" y="414"/>
                    </a:lnTo>
                    <a:lnTo>
                      <a:pt x="347" y="421"/>
                    </a:lnTo>
                    <a:lnTo>
                      <a:pt x="350" y="429"/>
                    </a:lnTo>
                    <a:lnTo>
                      <a:pt x="353" y="437"/>
                    </a:lnTo>
                    <a:lnTo>
                      <a:pt x="358" y="444"/>
                    </a:lnTo>
                    <a:lnTo>
                      <a:pt x="363" y="450"/>
                    </a:lnTo>
                    <a:lnTo>
                      <a:pt x="368" y="458"/>
                    </a:lnTo>
                    <a:lnTo>
                      <a:pt x="372" y="464"/>
                    </a:lnTo>
                    <a:lnTo>
                      <a:pt x="374" y="472"/>
                    </a:lnTo>
                    <a:lnTo>
                      <a:pt x="375" y="480"/>
                    </a:lnTo>
                    <a:lnTo>
                      <a:pt x="373" y="489"/>
                    </a:lnTo>
                    <a:lnTo>
                      <a:pt x="369" y="492"/>
                    </a:lnTo>
                    <a:lnTo>
                      <a:pt x="364" y="495"/>
                    </a:lnTo>
                    <a:lnTo>
                      <a:pt x="359" y="498"/>
                    </a:lnTo>
                    <a:lnTo>
                      <a:pt x="353" y="500"/>
                    </a:lnTo>
                    <a:lnTo>
                      <a:pt x="347" y="503"/>
                    </a:lnTo>
                    <a:lnTo>
                      <a:pt x="341" y="505"/>
                    </a:lnTo>
                    <a:lnTo>
                      <a:pt x="336" y="508"/>
                    </a:lnTo>
                    <a:lnTo>
                      <a:pt x="330" y="509"/>
                    </a:lnTo>
                    <a:lnTo>
                      <a:pt x="323" y="511"/>
                    </a:lnTo>
                    <a:lnTo>
                      <a:pt x="317" y="512"/>
                    </a:lnTo>
                    <a:lnTo>
                      <a:pt x="311" y="514"/>
                    </a:lnTo>
                    <a:lnTo>
                      <a:pt x="304" y="515"/>
                    </a:lnTo>
                    <a:lnTo>
                      <a:pt x="298" y="516"/>
                    </a:lnTo>
                    <a:lnTo>
                      <a:pt x="292" y="517"/>
                    </a:lnTo>
                    <a:lnTo>
                      <a:pt x="285" y="518"/>
                    </a:lnTo>
                    <a:lnTo>
                      <a:pt x="279" y="519"/>
                    </a:lnTo>
                    <a:lnTo>
                      <a:pt x="272" y="519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=""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grayWhite">
              <a:xfrm>
                <a:off x="90614" y="3884994"/>
                <a:ext cx="649288" cy="985838"/>
              </a:xfrm>
              <a:custGeom>
                <a:avLst/>
                <a:gdLst>
                  <a:gd name="T0" fmla="*/ 232 w 409"/>
                  <a:gd name="T1" fmla="*/ 620 h 621"/>
                  <a:gd name="T2" fmla="*/ 189 w 409"/>
                  <a:gd name="T3" fmla="*/ 605 h 621"/>
                  <a:gd name="T4" fmla="*/ 182 w 409"/>
                  <a:gd name="T5" fmla="*/ 565 h 621"/>
                  <a:gd name="T6" fmla="*/ 193 w 409"/>
                  <a:gd name="T7" fmla="*/ 519 h 621"/>
                  <a:gd name="T8" fmla="*/ 165 w 409"/>
                  <a:gd name="T9" fmla="*/ 492 h 621"/>
                  <a:gd name="T10" fmla="*/ 126 w 409"/>
                  <a:gd name="T11" fmla="*/ 490 h 621"/>
                  <a:gd name="T12" fmla="*/ 87 w 409"/>
                  <a:gd name="T13" fmla="*/ 497 h 621"/>
                  <a:gd name="T14" fmla="*/ 44 w 409"/>
                  <a:gd name="T15" fmla="*/ 505 h 621"/>
                  <a:gd name="T16" fmla="*/ 25 w 409"/>
                  <a:gd name="T17" fmla="*/ 493 h 621"/>
                  <a:gd name="T18" fmla="*/ 21 w 409"/>
                  <a:gd name="T19" fmla="*/ 472 h 621"/>
                  <a:gd name="T20" fmla="*/ 19 w 409"/>
                  <a:gd name="T21" fmla="*/ 448 h 621"/>
                  <a:gd name="T22" fmla="*/ 17 w 409"/>
                  <a:gd name="T23" fmla="*/ 423 h 621"/>
                  <a:gd name="T24" fmla="*/ 21 w 409"/>
                  <a:gd name="T25" fmla="*/ 396 h 621"/>
                  <a:gd name="T26" fmla="*/ 52 w 409"/>
                  <a:gd name="T27" fmla="*/ 377 h 621"/>
                  <a:gd name="T28" fmla="*/ 82 w 409"/>
                  <a:gd name="T29" fmla="*/ 375 h 621"/>
                  <a:gd name="T30" fmla="*/ 116 w 409"/>
                  <a:gd name="T31" fmla="*/ 373 h 621"/>
                  <a:gd name="T32" fmla="*/ 137 w 409"/>
                  <a:gd name="T33" fmla="*/ 354 h 621"/>
                  <a:gd name="T34" fmla="*/ 151 w 409"/>
                  <a:gd name="T35" fmla="*/ 327 h 621"/>
                  <a:gd name="T36" fmla="*/ 151 w 409"/>
                  <a:gd name="T37" fmla="*/ 294 h 621"/>
                  <a:gd name="T38" fmla="*/ 137 w 409"/>
                  <a:gd name="T39" fmla="*/ 262 h 621"/>
                  <a:gd name="T40" fmla="*/ 111 w 409"/>
                  <a:gd name="T41" fmla="*/ 256 h 621"/>
                  <a:gd name="T42" fmla="*/ 86 w 409"/>
                  <a:gd name="T43" fmla="*/ 264 h 621"/>
                  <a:gd name="T44" fmla="*/ 60 w 409"/>
                  <a:gd name="T45" fmla="*/ 275 h 621"/>
                  <a:gd name="T46" fmla="*/ 35 w 409"/>
                  <a:gd name="T47" fmla="*/ 282 h 621"/>
                  <a:gd name="T48" fmla="*/ 6 w 409"/>
                  <a:gd name="T49" fmla="*/ 268 h 621"/>
                  <a:gd name="T50" fmla="*/ 1 w 409"/>
                  <a:gd name="T51" fmla="*/ 231 h 621"/>
                  <a:gd name="T52" fmla="*/ 9 w 409"/>
                  <a:gd name="T53" fmla="*/ 205 h 621"/>
                  <a:gd name="T54" fmla="*/ 15 w 409"/>
                  <a:gd name="T55" fmla="*/ 175 h 621"/>
                  <a:gd name="T56" fmla="*/ 44 w 409"/>
                  <a:gd name="T57" fmla="*/ 161 h 621"/>
                  <a:gd name="T58" fmla="*/ 87 w 409"/>
                  <a:gd name="T59" fmla="*/ 156 h 621"/>
                  <a:gd name="T60" fmla="*/ 127 w 409"/>
                  <a:gd name="T61" fmla="*/ 145 h 621"/>
                  <a:gd name="T62" fmla="*/ 154 w 409"/>
                  <a:gd name="T63" fmla="*/ 113 h 621"/>
                  <a:gd name="T64" fmla="*/ 152 w 409"/>
                  <a:gd name="T65" fmla="*/ 72 h 621"/>
                  <a:gd name="T66" fmla="*/ 150 w 409"/>
                  <a:gd name="T67" fmla="*/ 29 h 621"/>
                  <a:gd name="T68" fmla="*/ 186 w 409"/>
                  <a:gd name="T69" fmla="*/ 4 h 621"/>
                  <a:gd name="T70" fmla="*/ 228 w 409"/>
                  <a:gd name="T71" fmla="*/ 1 h 621"/>
                  <a:gd name="T72" fmla="*/ 252 w 409"/>
                  <a:gd name="T73" fmla="*/ 22 h 621"/>
                  <a:gd name="T74" fmla="*/ 248 w 409"/>
                  <a:gd name="T75" fmla="*/ 53 h 621"/>
                  <a:gd name="T76" fmla="*/ 241 w 409"/>
                  <a:gd name="T77" fmla="*/ 86 h 621"/>
                  <a:gd name="T78" fmla="*/ 247 w 409"/>
                  <a:gd name="T79" fmla="*/ 116 h 621"/>
                  <a:gd name="T80" fmla="*/ 371 w 409"/>
                  <a:gd name="T81" fmla="*/ 252 h 621"/>
                  <a:gd name="T82" fmla="*/ 338 w 409"/>
                  <a:gd name="T83" fmla="*/ 262 h 621"/>
                  <a:gd name="T84" fmla="*/ 301 w 409"/>
                  <a:gd name="T85" fmla="*/ 257 h 621"/>
                  <a:gd name="T86" fmla="*/ 264 w 409"/>
                  <a:gd name="T87" fmla="*/ 260 h 621"/>
                  <a:gd name="T88" fmla="*/ 237 w 409"/>
                  <a:gd name="T89" fmla="*/ 286 h 621"/>
                  <a:gd name="T90" fmla="*/ 233 w 409"/>
                  <a:gd name="T91" fmla="*/ 316 h 621"/>
                  <a:gd name="T92" fmla="*/ 234 w 409"/>
                  <a:gd name="T93" fmla="*/ 348 h 621"/>
                  <a:gd name="T94" fmla="*/ 245 w 409"/>
                  <a:gd name="T95" fmla="*/ 377 h 621"/>
                  <a:gd name="T96" fmla="*/ 265 w 409"/>
                  <a:gd name="T97" fmla="*/ 400 h 621"/>
                  <a:gd name="T98" fmla="*/ 284 w 409"/>
                  <a:gd name="T99" fmla="*/ 397 h 621"/>
                  <a:gd name="T100" fmla="*/ 303 w 409"/>
                  <a:gd name="T101" fmla="*/ 385 h 621"/>
                  <a:gd name="T102" fmla="*/ 322 w 409"/>
                  <a:gd name="T103" fmla="*/ 370 h 621"/>
                  <a:gd name="T104" fmla="*/ 345 w 409"/>
                  <a:gd name="T105" fmla="*/ 356 h 621"/>
                  <a:gd name="T106" fmla="*/ 383 w 409"/>
                  <a:gd name="T107" fmla="*/ 363 h 621"/>
                  <a:gd name="T108" fmla="*/ 407 w 409"/>
                  <a:gd name="T109" fmla="*/ 390 h 621"/>
                  <a:gd name="T110" fmla="*/ 407 w 409"/>
                  <a:gd name="T111" fmla="*/ 416 h 621"/>
                  <a:gd name="T112" fmla="*/ 402 w 409"/>
                  <a:gd name="T113" fmla="*/ 444 h 621"/>
                  <a:gd name="T114" fmla="*/ 368 w 409"/>
                  <a:gd name="T115" fmla="*/ 456 h 621"/>
                  <a:gd name="T116" fmla="*/ 327 w 409"/>
                  <a:gd name="T117" fmla="*/ 467 h 621"/>
                  <a:gd name="T118" fmla="*/ 291 w 409"/>
                  <a:gd name="T119" fmla="*/ 485 h 621"/>
                  <a:gd name="T120" fmla="*/ 266 w 409"/>
                  <a:gd name="T121" fmla="*/ 61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9" h="621">
                    <a:moveTo>
                      <a:pt x="266" y="611"/>
                    </a:moveTo>
                    <a:lnTo>
                      <a:pt x="254" y="616"/>
                    </a:lnTo>
                    <a:lnTo>
                      <a:pt x="243" y="618"/>
                    </a:lnTo>
                    <a:lnTo>
                      <a:pt x="232" y="620"/>
                    </a:lnTo>
                    <a:lnTo>
                      <a:pt x="221" y="619"/>
                    </a:lnTo>
                    <a:lnTo>
                      <a:pt x="210" y="617"/>
                    </a:lnTo>
                    <a:lnTo>
                      <a:pt x="199" y="611"/>
                    </a:lnTo>
                    <a:lnTo>
                      <a:pt x="189" y="605"/>
                    </a:lnTo>
                    <a:lnTo>
                      <a:pt x="179" y="598"/>
                    </a:lnTo>
                    <a:lnTo>
                      <a:pt x="179" y="588"/>
                    </a:lnTo>
                    <a:lnTo>
                      <a:pt x="180" y="577"/>
                    </a:lnTo>
                    <a:lnTo>
                      <a:pt x="182" y="565"/>
                    </a:lnTo>
                    <a:lnTo>
                      <a:pt x="186" y="555"/>
                    </a:lnTo>
                    <a:lnTo>
                      <a:pt x="190" y="543"/>
                    </a:lnTo>
                    <a:lnTo>
                      <a:pt x="192" y="531"/>
                    </a:lnTo>
                    <a:lnTo>
                      <a:pt x="193" y="519"/>
                    </a:lnTo>
                    <a:lnTo>
                      <a:pt x="189" y="506"/>
                    </a:lnTo>
                    <a:lnTo>
                      <a:pt x="182" y="500"/>
                    </a:lnTo>
                    <a:lnTo>
                      <a:pt x="173" y="495"/>
                    </a:lnTo>
                    <a:lnTo>
                      <a:pt x="165" y="492"/>
                    </a:lnTo>
                    <a:lnTo>
                      <a:pt x="155" y="489"/>
                    </a:lnTo>
                    <a:lnTo>
                      <a:pt x="146" y="489"/>
                    </a:lnTo>
                    <a:lnTo>
                      <a:pt x="136" y="488"/>
                    </a:lnTo>
                    <a:lnTo>
                      <a:pt x="126" y="490"/>
                    </a:lnTo>
                    <a:lnTo>
                      <a:pt x="117" y="490"/>
                    </a:lnTo>
                    <a:lnTo>
                      <a:pt x="107" y="493"/>
                    </a:lnTo>
                    <a:lnTo>
                      <a:pt x="97" y="495"/>
                    </a:lnTo>
                    <a:lnTo>
                      <a:pt x="87" y="497"/>
                    </a:lnTo>
                    <a:lnTo>
                      <a:pt x="76" y="499"/>
                    </a:lnTo>
                    <a:lnTo>
                      <a:pt x="65" y="502"/>
                    </a:lnTo>
                    <a:lnTo>
                      <a:pt x="55" y="503"/>
                    </a:lnTo>
                    <a:lnTo>
                      <a:pt x="44" y="505"/>
                    </a:lnTo>
                    <a:lnTo>
                      <a:pt x="34" y="506"/>
                    </a:lnTo>
                    <a:lnTo>
                      <a:pt x="30" y="502"/>
                    </a:lnTo>
                    <a:lnTo>
                      <a:pt x="28" y="498"/>
                    </a:lnTo>
                    <a:lnTo>
                      <a:pt x="25" y="493"/>
                    </a:lnTo>
                    <a:lnTo>
                      <a:pt x="23" y="489"/>
                    </a:lnTo>
                    <a:lnTo>
                      <a:pt x="23" y="483"/>
                    </a:lnTo>
                    <a:lnTo>
                      <a:pt x="21" y="478"/>
                    </a:lnTo>
                    <a:lnTo>
                      <a:pt x="21" y="472"/>
                    </a:lnTo>
                    <a:lnTo>
                      <a:pt x="20" y="466"/>
                    </a:lnTo>
                    <a:lnTo>
                      <a:pt x="19" y="460"/>
                    </a:lnTo>
                    <a:lnTo>
                      <a:pt x="19" y="454"/>
                    </a:lnTo>
                    <a:lnTo>
                      <a:pt x="19" y="448"/>
                    </a:lnTo>
                    <a:lnTo>
                      <a:pt x="19" y="442"/>
                    </a:lnTo>
                    <a:lnTo>
                      <a:pt x="18" y="435"/>
                    </a:lnTo>
                    <a:lnTo>
                      <a:pt x="17" y="429"/>
                    </a:lnTo>
                    <a:lnTo>
                      <a:pt x="17" y="423"/>
                    </a:lnTo>
                    <a:lnTo>
                      <a:pt x="15" y="417"/>
                    </a:lnTo>
                    <a:lnTo>
                      <a:pt x="14" y="410"/>
                    </a:lnTo>
                    <a:lnTo>
                      <a:pt x="17" y="402"/>
                    </a:lnTo>
                    <a:lnTo>
                      <a:pt x="21" y="396"/>
                    </a:lnTo>
                    <a:lnTo>
                      <a:pt x="26" y="391"/>
                    </a:lnTo>
                    <a:lnTo>
                      <a:pt x="35" y="386"/>
                    </a:lnTo>
                    <a:lnTo>
                      <a:pt x="42" y="381"/>
                    </a:lnTo>
                    <a:lnTo>
                      <a:pt x="52" y="377"/>
                    </a:lnTo>
                    <a:lnTo>
                      <a:pt x="61" y="374"/>
                    </a:lnTo>
                    <a:lnTo>
                      <a:pt x="67" y="373"/>
                    </a:lnTo>
                    <a:lnTo>
                      <a:pt x="75" y="374"/>
                    </a:lnTo>
                    <a:lnTo>
                      <a:pt x="82" y="375"/>
                    </a:lnTo>
                    <a:lnTo>
                      <a:pt x="91" y="375"/>
                    </a:lnTo>
                    <a:lnTo>
                      <a:pt x="98" y="376"/>
                    </a:lnTo>
                    <a:lnTo>
                      <a:pt x="107" y="375"/>
                    </a:lnTo>
                    <a:lnTo>
                      <a:pt x="116" y="373"/>
                    </a:lnTo>
                    <a:lnTo>
                      <a:pt x="127" y="371"/>
                    </a:lnTo>
                    <a:lnTo>
                      <a:pt x="130" y="366"/>
                    </a:lnTo>
                    <a:lnTo>
                      <a:pt x="134" y="359"/>
                    </a:lnTo>
                    <a:lnTo>
                      <a:pt x="137" y="354"/>
                    </a:lnTo>
                    <a:lnTo>
                      <a:pt x="140" y="348"/>
                    </a:lnTo>
                    <a:lnTo>
                      <a:pt x="144" y="341"/>
                    </a:lnTo>
                    <a:lnTo>
                      <a:pt x="148" y="334"/>
                    </a:lnTo>
                    <a:lnTo>
                      <a:pt x="151" y="327"/>
                    </a:lnTo>
                    <a:lnTo>
                      <a:pt x="156" y="321"/>
                    </a:lnTo>
                    <a:lnTo>
                      <a:pt x="153" y="313"/>
                    </a:lnTo>
                    <a:lnTo>
                      <a:pt x="151" y="304"/>
                    </a:lnTo>
                    <a:lnTo>
                      <a:pt x="151" y="294"/>
                    </a:lnTo>
                    <a:lnTo>
                      <a:pt x="149" y="285"/>
                    </a:lnTo>
                    <a:lnTo>
                      <a:pt x="147" y="275"/>
                    </a:lnTo>
                    <a:lnTo>
                      <a:pt x="143" y="269"/>
                    </a:lnTo>
                    <a:lnTo>
                      <a:pt x="137" y="262"/>
                    </a:lnTo>
                    <a:lnTo>
                      <a:pt x="129" y="257"/>
                    </a:lnTo>
                    <a:lnTo>
                      <a:pt x="123" y="257"/>
                    </a:lnTo>
                    <a:lnTo>
                      <a:pt x="117" y="257"/>
                    </a:lnTo>
                    <a:lnTo>
                      <a:pt x="111" y="256"/>
                    </a:lnTo>
                    <a:lnTo>
                      <a:pt x="104" y="258"/>
                    </a:lnTo>
                    <a:lnTo>
                      <a:pt x="98" y="259"/>
                    </a:lnTo>
                    <a:lnTo>
                      <a:pt x="92" y="261"/>
                    </a:lnTo>
                    <a:lnTo>
                      <a:pt x="86" y="264"/>
                    </a:lnTo>
                    <a:lnTo>
                      <a:pt x="80" y="266"/>
                    </a:lnTo>
                    <a:lnTo>
                      <a:pt x="73" y="270"/>
                    </a:lnTo>
                    <a:lnTo>
                      <a:pt x="67" y="273"/>
                    </a:lnTo>
                    <a:lnTo>
                      <a:pt x="60" y="275"/>
                    </a:lnTo>
                    <a:lnTo>
                      <a:pt x="55" y="278"/>
                    </a:lnTo>
                    <a:lnTo>
                      <a:pt x="48" y="280"/>
                    </a:lnTo>
                    <a:lnTo>
                      <a:pt x="41" y="282"/>
                    </a:lnTo>
                    <a:lnTo>
                      <a:pt x="35" y="282"/>
                    </a:lnTo>
                    <a:lnTo>
                      <a:pt x="28" y="283"/>
                    </a:lnTo>
                    <a:lnTo>
                      <a:pt x="20" y="280"/>
                    </a:lnTo>
                    <a:lnTo>
                      <a:pt x="12" y="275"/>
                    </a:lnTo>
                    <a:lnTo>
                      <a:pt x="6" y="268"/>
                    </a:lnTo>
                    <a:lnTo>
                      <a:pt x="2" y="259"/>
                    </a:lnTo>
                    <a:lnTo>
                      <a:pt x="2" y="252"/>
                    </a:lnTo>
                    <a:lnTo>
                      <a:pt x="0" y="241"/>
                    </a:lnTo>
                    <a:lnTo>
                      <a:pt x="1" y="231"/>
                    </a:lnTo>
                    <a:lnTo>
                      <a:pt x="5" y="222"/>
                    </a:lnTo>
                    <a:lnTo>
                      <a:pt x="6" y="217"/>
                    </a:lnTo>
                    <a:lnTo>
                      <a:pt x="8" y="210"/>
                    </a:lnTo>
                    <a:lnTo>
                      <a:pt x="9" y="205"/>
                    </a:lnTo>
                    <a:lnTo>
                      <a:pt x="10" y="196"/>
                    </a:lnTo>
                    <a:lnTo>
                      <a:pt x="12" y="190"/>
                    </a:lnTo>
                    <a:lnTo>
                      <a:pt x="13" y="183"/>
                    </a:lnTo>
                    <a:lnTo>
                      <a:pt x="15" y="175"/>
                    </a:lnTo>
                    <a:lnTo>
                      <a:pt x="17" y="167"/>
                    </a:lnTo>
                    <a:lnTo>
                      <a:pt x="26" y="165"/>
                    </a:lnTo>
                    <a:lnTo>
                      <a:pt x="34" y="163"/>
                    </a:lnTo>
                    <a:lnTo>
                      <a:pt x="44" y="161"/>
                    </a:lnTo>
                    <a:lnTo>
                      <a:pt x="54" y="160"/>
                    </a:lnTo>
                    <a:lnTo>
                      <a:pt x="64" y="158"/>
                    </a:lnTo>
                    <a:lnTo>
                      <a:pt x="75" y="158"/>
                    </a:lnTo>
                    <a:lnTo>
                      <a:pt x="87" y="156"/>
                    </a:lnTo>
                    <a:lnTo>
                      <a:pt x="97" y="155"/>
                    </a:lnTo>
                    <a:lnTo>
                      <a:pt x="108" y="153"/>
                    </a:lnTo>
                    <a:lnTo>
                      <a:pt x="118" y="150"/>
                    </a:lnTo>
                    <a:lnTo>
                      <a:pt x="127" y="145"/>
                    </a:lnTo>
                    <a:lnTo>
                      <a:pt x="136" y="140"/>
                    </a:lnTo>
                    <a:lnTo>
                      <a:pt x="142" y="132"/>
                    </a:lnTo>
                    <a:lnTo>
                      <a:pt x="148" y="124"/>
                    </a:lnTo>
                    <a:lnTo>
                      <a:pt x="154" y="113"/>
                    </a:lnTo>
                    <a:lnTo>
                      <a:pt x="157" y="99"/>
                    </a:lnTo>
                    <a:lnTo>
                      <a:pt x="157" y="91"/>
                    </a:lnTo>
                    <a:lnTo>
                      <a:pt x="156" y="81"/>
                    </a:lnTo>
                    <a:lnTo>
                      <a:pt x="152" y="72"/>
                    </a:lnTo>
                    <a:lnTo>
                      <a:pt x="149" y="61"/>
                    </a:lnTo>
                    <a:lnTo>
                      <a:pt x="147" y="51"/>
                    </a:lnTo>
                    <a:lnTo>
                      <a:pt x="147" y="39"/>
                    </a:lnTo>
                    <a:lnTo>
                      <a:pt x="150" y="29"/>
                    </a:lnTo>
                    <a:lnTo>
                      <a:pt x="156" y="18"/>
                    </a:lnTo>
                    <a:lnTo>
                      <a:pt x="166" y="13"/>
                    </a:lnTo>
                    <a:lnTo>
                      <a:pt x="175" y="8"/>
                    </a:lnTo>
                    <a:lnTo>
                      <a:pt x="186" y="4"/>
                    </a:lnTo>
                    <a:lnTo>
                      <a:pt x="196" y="1"/>
                    </a:lnTo>
                    <a:lnTo>
                      <a:pt x="207" y="0"/>
                    </a:lnTo>
                    <a:lnTo>
                      <a:pt x="217" y="0"/>
                    </a:lnTo>
                    <a:lnTo>
                      <a:pt x="228" y="1"/>
                    </a:lnTo>
                    <a:lnTo>
                      <a:pt x="239" y="3"/>
                    </a:lnTo>
                    <a:lnTo>
                      <a:pt x="246" y="9"/>
                    </a:lnTo>
                    <a:lnTo>
                      <a:pt x="249" y="14"/>
                    </a:lnTo>
                    <a:lnTo>
                      <a:pt x="252" y="22"/>
                    </a:lnTo>
                    <a:lnTo>
                      <a:pt x="252" y="29"/>
                    </a:lnTo>
                    <a:lnTo>
                      <a:pt x="252" y="36"/>
                    </a:lnTo>
                    <a:lnTo>
                      <a:pt x="250" y="44"/>
                    </a:lnTo>
                    <a:lnTo>
                      <a:pt x="248" y="53"/>
                    </a:lnTo>
                    <a:lnTo>
                      <a:pt x="246" y="61"/>
                    </a:lnTo>
                    <a:lnTo>
                      <a:pt x="244" y="69"/>
                    </a:lnTo>
                    <a:lnTo>
                      <a:pt x="241" y="78"/>
                    </a:lnTo>
                    <a:lnTo>
                      <a:pt x="241" y="86"/>
                    </a:lnTo>
                    <a:lnTo>
                      <a:pt x="239" y="94"/>
                    </a:lnTo>
                    <a:lnTo>
                      <a:pt x="241" y="102"/>
                    </a:lnTo>
                    <a:lnTo>
                      <a:pt x="242" y="109"/>
                    </a:lnTo>
                    <a:lnTo>
                      <a:pt x="247" y="116"/>
                    </a:lnTo>
                    <a:lnTo>
                      <a:pt x="253" y="122"/>
                    </a:lnTo>
                    <a:lnTo>
                      <a:pt x="376" y="124"/>
                    </a:lnTo>
                    <a:lnTo>
                      <a:pt x="377" y="244"/>
                    </a:lnTo>
                    <a:lnTo>
                      <a:pt x="371" y="252"/>
                    </a:lnTo>
                    <a:lnTo>
                      <a:pt x="363" y="257"/>
                    </a:lnTo>
                    <a:lnTo>
                      <a:pt x="354" y="260"/>
                    </a:lnTo>
                    <a:lnTo>
                      <a:pt x="347" y="262"/>
                    </a:lnTo>
                    <a:lnTo>
                      <a:pt x="338" y="262"/>
                    </a:lnTo>
                    <a:lnTo>
                      <a:pt x="328" y="261"/>
                    </a:lnTo>
                    <a:lnTo>
                      <a:pt x="319" y="260"/>
                    </a:lnTo>
                    <a:lnTo>
                      <a:pt x="310" y="259"/>
                    </a:lnTo>
                    <a:lnTo>
                      <a:pt x="301" y="257"/>
                    </a:lnTo>
                    <a:lnTo>
                      <a:pt x="292" y="256"/>
                    </a:lnTo>
                    <a:lnTo>
                      <a:pt x="282" y="257"/>
                    </a:lnTo>
                    <a:lnTo>
                      <a:pt x="274" y="257"/>
                    </a:lnTo>
                    <a:lnTo>
                      <a:pt x="264" y="260"/>
                    </a:lnTo>
                    <a:lnTo>
                      <a:pt x="256" y="264"/>
                    </a:lnTo>
                    <a:lnTo>
                      <a:pt x="248" y="271"/>
                    </a:lnTo>
                    <a:lnTo>
                      <a:pt x="240" y="280"/>
                    </a:lnTo>
                    <a:lnTo>
                      <a:pt x="237" y="286"/>
                    </a:lnTo>
                    <a:lnTo>
                      <a:pt x="236" y="293"/>
                    </a:lnTo>
                    <a:lnTo>
                      <a:pt x="235" y="300"/>
                    </a:lnTo>
                    <a:lnTo>
                      <a:pt x="234" y="308"/>
                    </a:lnTo>
                    <a:lnTo>
                      <a:pt x="233" y="316"/>
                    </a:lnTo>
                    <a:lnTo>
                      <a:pt x="233" y="323"/>
                    </a:lnTo>
                    <a:lnTo>
                      <a:pt x="233" y="331"/>
                    </a:lnTo>
                    <a:lnTo>
                      <a:pt x="234" y="339"/>
                    </a:lnTo>
                    <a:lnTo>
                      <a:pt x="234" y="348"/>
                    </a:lnTo>
                    <a:lnTo>
                      <a:pt x="237" y="355"/>
                    </a:lnTo>
                    <a:lnTo>
                      <a:pt x="238" y="362"/>
                    </a:lnTo>
                    <a:lnTo>
                      <a:pt x="241" y="370"/>
                    </a:lnTo>
                    <a:lnTo>
                      <a:pt x="245" y="377"/>
                    </a:lnTo>
                    <a:lnTo>
                      <a:pt x="249" y="385"/>
                    </a:lnTo>
                    <a:lnTo>
                      <a:pt x="254" y="392"/>
                    </a:lnTo>
                    <a:lnTo>
                      <a:pt x="259" y="397"/>
                    </a:lnTo>
                    <a:lnTo>
                      <a:pt x="265" y="400"/>
                    </a:lnTo>
                    <a:lnTo>
                      <a:pt x="270" y="400"/>
                    </a:lnTo>
                    <a:lnTo>
                      <a:pt x="275" y="400"/>
                    </a:lnTo>
                    <a:lnTo>
                      <a:pt x="278" y="398"/>
                    </a:lnTo>
                    <a:lnTo>
                      <a:pt x="284" y="397"/>
                    </a:lnTo>
                    <a:lnTo>
                      <a:pt x="289" y="394"/>
                    </a:lnTo>
                    <a:lnTo>
                      <a:pt x="294" y="392"/>
                    </a:lnTo>
                    <a:lnTo>
                      <a:pt x="298" y="388"/>
                    </a:lnTo>
                    <a:lnTo>
                      <a:pt x="303" y="385"/>
                    </a:lnTo>
                    <a:lnTo>
                      <a:pt x="308" y="381"/>
                    </a:lnTo>
                    <a:lnTo>
                      <a:pt x="313" y="378"/>
                    </a:lnTo>
                    <a:lnTo>
                      <a:pt x="318" y="373"/>
                    </a:lnTo>
                    <a:lnTo>
                      <a:pt x="322" y="370"/>
                    </a:lnTo>
                    <a:lnTo>
                      <a:pt x="326" y="366"/>
                    </a:lnTo>
                    <a:lnTo>
                      <a:pt x="331" y="363"/>
                    </a:lnTo>
                    <a:lnTo>
                      <a:pt x="336" y="360"/>
                    </a:lnTo>
                    <a:lnTo>
                      <a:pt x="345" y="356"/>
                    </a:lnTo>
                    <a:lnTo>
                      <a:pt x="355" y="355"/>
                    </a:lnTo>
                    <a:lnTo>
                      <a:pt x="365" y="356"/>
                    </a:lnTo>
                    <a:lnTo>
                      <a:pt x="375" y="359"/>
                    </a:lnTo>
                    <a:lnTo>
                      <a:pt x="383" y="363"/>
                    </a:lnTo>
                    <a:lnTo>
                      <a:pt x="392" y="369"/>
                    </a:lnTo>
                    <a:lnTo>
                      <a:pt x="400" y="376"/>
                    </a:lnTo>
                    <a:lnTo>
                      <a:pt x="406" y="383"/>
                    </a:lnTo>
                    <a:lnTo>
                      <a:pt x="407" y="390"/>
                    </a:lnTo>
                    <a:lnTo>
                      <a:pt x="408" y="396"/>
                    </a:lnTo>
                    <a:lnTo>
                      <a:pt x="408" y="403"/>
                    </a:lnTo>
                    <a:lnTo>
                      <a:pt x="408" y="410"/>
                    </a:lnTo>
                    <a:lnTo>
                      <a:pt x="407" y="416"/>
                    </a:lnTo>
                    <a:lnTo>
                      <a:pt x="408" y="423"/>
                    </a:lnTo>
                    <a:lnTo>
                      <a:pt x="408" y="431"/>
                    </a:lnTo>
                    <a:lnTo>
                      <a:pt x="408" y="438"/>
                    </a:lnTo>
                    <a:lnTo>
                      <a:pt x="402" y="444"/>
                    </a:lnTo>
                    <a:lnTo>
                      <a:pt x="395" y="447"/>
                    </a:lnTo>
                    <a:lnTo>
                      <a:pt x="387" y="451"/>
                    </a:lnTo>
                    <a:lnTo>
                      <a:pt x="378" y="454"/>
                    </a:lnTo>
                    <a:lnTo>
                      <a:pt x="368" y="456"/>
                    </a:lnTo>
                    <a:lnTo>
                      <a:pt x="358" y="459"/>
                    </a:lnTo>
                    <a:lnTo>
                      <a:pt x="348" y="463"/>
                    </a:lnTo>
                    <a:lnTo>
                      <a:pt x="338" y="465"/>
                    </a:lnTo>
                    <a:lnTo>
                      <a:pt x="327" y="467"/>
                    </a:lnTo>
                    <a:lnTo>
                      <a:pt x="317" y="471"/>
                    </a:lnTo>
                    <a:lnTo>
                      <a:pt x="309" y="475"/>
                    </a:lnTo>
                    <a:lnTo>
                      <a:pt x="299" y="480"/>
                    </a:lnTo>
                    <a:lnTo>
                      <a:pt x="291" y="485"/>
                    </a:lnTo>
                    <a:lnTo>
                      <a:pt x="283" y="490"/>
                    </a:lnTo>
                    <a:lnTo>
                      <a:pt x="277" y="498"/>
                    </a:lnTo>
                    <a:lnTo>
                      <a:pt x="271" y="508"/>
                    </a:lnTo>
                    <a:lnTo>
                      <a:pt x="266" y="611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=""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grayWhite">
              <a:xfrm>
                <a:off x="882777" y="-9144"/>
                <a:ext cx="696913" cy="628650"/>
              </a:xfrm>
              <a:custGeom>
                <a:avLst/>
                <a:gdLst>
                  <a:gd name="T0" fmla="*/ 246 w 439"/>
                  <a:gd name="T1" fmla="*/ 372 h 396"/>
                  <a:gd name="T2" fmla="*/ 237 w 439"/>
                  <a:gd name="T3" fmla="*/ 330 h 396"/>
                  <a:gd name="T4" fmla="*/ 222 w 439"/>
                  <a:gd name="T5" fmla="*/ 293 h 396"/>
                  <a:gd name="T6" fmla="*/ 185 w 439"/>
                  <a:gd name="T7" fmla="*/ 278 h 396"/>
                  <a:gd name="T8" fmla="*/ 142 w 439"/>
                  <a:gd name="T9" fmla="*/ 289 h 396"/>
                  <a:gd name="T10" fmla="*/ 104 w 439"/>
                  <a:gd name="T11" fmla="*/ 293 h 396"/>
                  <a:gd name="T12" fmla="*/ 85 w 439"/>
                  <a:gd name="T13" fmla="*/ 275 h 396"/>
                  <a:gd name="T14" fmla="*/ 73 w 439"/>
                  <a:gd name="T15" fmla="*/ 247 h 396"/>
                  <a:gd name="T16" fmla="*/ 67 w 439"/>
                  <a:gd name="T17" fmla="*/ 215 h 396"/>
                  <a:gd name="T18" fmla="*/ 68 w 439"/>
                  <a:gd name="T19" fmla="*/ 185 h 396"/>
                  <a:gd name="T20" fmla="*/ 99 w 439"/>
                  <a:gd name="T21" fmla="*/ 176 h 396"/>
                  <a:gd name="T22" fmla="*/ 139 w 439"/>
                  <a:gd name="T23" fmla="*/ 183 h 396"/>
                  <a:gd name="T24" fmla="*/ 167 w 439"/>
                  <a:gd name="T25" fmla="*/ 170 h 396"/>
                  <a:gd name="T26" fmla="*/ 179 w 439"/>
                  <a:gd name="T27" fmla="*/ 149 h 396"/>
                  <a:gd name="T28" fmla="*/ 181 w 439"/>
                  <a:gd name="T29" fmla="*/ 123 h 396"/>
                  <a:gd name="T30" fmla="*/ 180 w 439"/>
                  <a:gd name="T31" fmla="*/ 96 h 396"/>
                  <a:gd name="T32" fmla="*/ 170 w 439"/>
                  <a:gd name="T33" fmla="*/ 68 h 396"/>
                  <a:gd name="T34" fmla="*/ 146 w 439"/>
                  <a:gd name="T35" fmla="*/ 48 h 396"/>
                  <a:gd name="T36" fmla="*/ 115 w 439"/>
                  <a:gd name="T37" fmla="*/ 49 h 396"/>
                  <a:gd name="T38" fmla="*/ 86 w 439"/>
                  <a:gd name="T39" fmla="*/ 62 h 396"/>
                  <a:gd name="T40" fmla="*/ 56 w 439"/>
                  <a:gd name="T41" fmla="*/ 71 h 396"/>
                  <a:gd name="T42" fmla="*/ 26 w 439"/>
                  <a:gd name="T43" fmla="*/ 62 h 396"/>
                  <a:gd name="T44" fmla="*/ 11 w 439"/>
                  <a:gd name="T45" fmla="*/ 43 h 396"/>
                  <a:gd name="T46" fmla="*/ 1 w 439"/>
                  <a:gd name="T47" fmla="*/ 22 h 396"/>
                  <a:gd name="T48" fmla="*/ 388 w 439"/>
                  <a:gd name="T49" fmla="*/ 18 h 396"/>
                  <a:gd name="T50" fmla="*/ 367 w 439"/>
                  <a:gd name="T51" fmla="*/ 21 h 396"/>
                  <a:gd name="T52" fmla="*/ 346 w 439"/>
                  <a:gd name="T53" fmla="*/ 18 h 396"/>
                  <a:gd name="T54" fmla="*/ 324 w 439"/>
                  <a:gd name="T55" fmla="*/ 13 h 396"/>
                  <a:gd name="T56" fmla="*/ 299 w 439"/>
                  <a:gd name="T57" fmla="*/ 18 h 396"/>
                  <a:gd name="T58" fmla="*/ 278 w 439"/>
                  <a:gd name="T59" fmla="*/ 43 h 396"/>
                  <a:gd name="T60" fmla="*/ 277 w 439"/>
                  <a:gd name="T61" fmla="*/ 75 h 396"/>
                  <a:gd name="T62" fmla="*/ 281 w 439"/>
                  <a:gd name="T63" fmla="*/ 99 h 396"/>
                  <a:gd name="T64" fmla="*/ 287 w 439"/>
                  <a:gd name="T65" fmla="*/ 124 h 396"/>
                  <a:gd name="T66" fmla="*/ 300 w 439"/>
                  <a:gd name="T67" fmla="*/ 145 h 396"/>
                  <a:gd name="T68" fmla="*/ 325 w 439"/>
                  <a:gd name="T69" fmla="*/ 159 h 396"/>
                  <a:gd name="T70" fmla="*/ 349 w 439"/>
                  <a:gd name="T71" fmla="*/ 158 h 396"/>
                  <a:gd name="T72" fmla="*/ 371 w 439"/>
                  <a:gd name="T73" fmla="*/ 148 h 396"/>
                  <a:gd name="T74" fmla="*/ 394 w 439"/>
                  <a:gd name="T75" fmla="*/ 138 h 396"/>
                  <a:gd name="T76" fmla="*/ 418 w 439"/>
                  <a:gd name="T77" fmla="*/ 142 h 396"/>
                  <a:gd name="T78" fmla="*/ 428 w 439"/>
                  <a:gd name="T79" fmla="*/ 163 h 396"/>
                  <a:gd name="T80" fmla="*/ 434 w 439"/>
                  <a:gd name="T81" fmla="*/ 188 h 396"/>
                  <a:gd name="T82" fmla="*/ 436 w 439"/>
                  <a:gd name="T83" fmla="*/ 215 h 396"/>
                  <a:gd name="T84" fmla="*/ 428 w 439"/>
                  <a:gd name="T85" fmla="*/ 234 h 396"/>
                  <a:gd name="T86" fmla="*/ 389 w 439"/>
                  <a:gd name="T87" fmla="*/ 242 h 396"/>
                  <a:gd name="T88" fmla="*/ 355 w 439"/>
                  <a:gd name="T89" fmla="*/ 257 h 396"/>
                  <a:gd name="T90" fmla="*/ 339 w 439"/>
                  <a:gd name="T91" fmla="*/ 282 h 396"/>
                  <a:gd name="T92" fmla="*/ 345 w 439"/>
                  <a:gd name="T93" fmla="*/ 313 h 396"/>
                  <a:gd name="T94" fmla="*/ 364 w 439"/>
                  <a:gd name="T95" fmla="*/ 340 h 396"/>
                  <a:gd name="T96" fmla="*/ 361 w 439"/>
                  <a:gd name="T97" fmla="*/ 368 h 396"/>
                  <a:gd name="T98" fmla="*/ 339 w 439"/>
                  <a:gd name="T99" fmla="*/ 379 h 396"/>
                  <a:gd name="T100" fmla="*/ 315 w 439"/>
                  <a:gd name="T101" fmla="*/ 387 h 396"/>
                  <a:gd name="T102" fmla="*/ 290 w 439"/>
                  <a:gd name="T103" fmla="*/ 392 h 396"/>
                  <a:gd name="T104" fmla="*/ 264 w 439"/>
                  <a:gd name="T105" fmla="*/ 39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39" h="396">
                    <a:moveTo>
                      <a:pt x="264" y="395"/>
                    </a:moveTo>
                    <a:lnTo>
                      <a:pt x="257" y="388"/>
                    </a:lnTo>
                    <a:lnTo>
                      <a:pt x="251" y="381"/>
                    </a:lnTo>
                    <a:lnTo>
                      <a:pt x="246" y="372"/>
                    </a:lnTo>
                    <a:lnTo>
                      <a:pt x="244" y="362"/>
                    </a:lnTo>
                    <a:lnTo>
                      <a:pt x="240" y="351"/>
                    </a:lnTo>
                    <a:lnTo>
                      <a:pt x="238" y="341"/>
                    </a:lnTo>
                    <a:lnTo>
                      <a:pt x="237" y="330"/>
                    </a:lnTo>
                    <a:lnTo>
                      <a:pt x="234" y="320"/>
                    </a:lnTo>
                    <a:lnTo>
                      <a:pt x="231" y="310"/>
                    </a:lnTo>
                    <a:lnTo>
                      <a:pt x="227" y="301"/>
                    </a:lnTo>
                    <a:lnTo>
                      <a:pt x="222" y="293"/>
                    </a:lnTo>
                    <a:lnTo>
                      <a:pt x="215" y="287"/>
                    </a:lnTo>
                    <a:lnTo>
                      <a:pt x="207" y="282"/>
                    </a:lnTo>
                    <a:lnTo>
                      <a:pt x="197" y="279"/>
                    </a:lnTo>
                    <a:lnTo>
                      <a:pt x="185" y="278"/>
                    </a:lnTo>
                    <a:lnTo>
                      <a:pt x="169" y="280"/>
                    </a:lnTo>
                    <a:lnTo>
                      <a:pt x="160" y="283"/>
                    </a:lnTo>
                    <a:lnTo>
                      <a:pt x="151" y="286"/>
                    </a:lnTo>
                    <a:lnTo>
                      <a:pt x="142" y="289"/>
                    </a:lnTo>
                    <a:lnTo>
                      <a:pt x="132" y="291"/>
                    </a:lnTo>
                    <a:lnTo>
                      <a:pt x="123" y="292"/>
                    </a:lnTo>
                    <a:lnTo>
                      <a:pt x="114" y="293"/>
                    </a:lnTo>
                    <a:lnTo>
                      <a:pt x="104" y="293"/>
                    </a:lnTo>
                    <a:lnTo>
                      <a:pt x="94" y="293"/>
                    </a:lnTo>
                    <a:lnTo>
                      <a:pt x="91" y="288"/>
                    </a:lnTo>
                    <a:lnTo>
                      <a:pt x="88" y="282"/>
                    </a:lnTo>
                    <a:lnTo>
                      <a:pt x="85" y="275"/>
                    </a:lnTo>
                    <a:lnTo>
                      <a:pt x="82" y="269"/>
                    </a:lnTo>
                    <a:lnTo>
                      <a:pt x="79" y="261"/>
                    </a:lnTo>
                    <a:lnTo>
                      <a:pt x="76" y="254"/>
                    </a:lnTo>
                    <a:lnTo>
                      <a:pt x="73" y="247"/>
                    </a:lnTo>
                    <a:lnTo>
                      <a:pt x="72" y="238"/>
                    </a:lnTo>
                    <a:lnTo>
                      <a:pt x="70" y="231"/>
                    </a:lnTo>
                    <a:lnTo>
                      <a:pt x="68" y="224"/>
                    </a:lnTo>
                    <a:lnTo>
                      <a:pt x="67" y="215"/>
                    </a:lnTo>
                    <a:lnTo>
                      <a:pt x="66" y="208"/>
                    </a:lnTo>
                    <a:lnTo>
                      <a:pt x="66" y="201"/>
                    </a:lnTo>
                    <a:lnTo>
                      <a:pt x="67" y="192"/>
                    </a:lnTo>
                    <a:lnTo>
                      <a:pt x="68" y="185"/>
                    </a:lnTo>
                    <a:lnTo>
                      <a:pt x="70" y="179"/>
                    </a:lnTo>
                    <a:lnTo>
                      <a:pt x="79" y="175"/>
                    </a:lnTo>
                    <a:lnTo>
                      <a:pt x="89" y="174"/>
                    </a:lnTo>
                    <a:lnTo>
                      <a:pt x="99" y="176"/>
                    </a:lnTo>
                    <a:lnTo>
                      <a:pt x="108" y="179"/>
                    </a:lnTo>
                    <a:lnTo>
                      <a:pt x="119" y="181"/>
                    </a:lnTo>
                    <a:lnTo>
                      <a:pt x="128" y="183"/>
                    </a:lnTo>
                    <a:lnTo>
                      <a:pt x="139" y="183"/>
                    </a:lnTo>
                    <a:lnTo>
                      <a:pt x="149" y="182"/>
                    </a:lnTo>
                    <a:lnTo>
                      <a:pt x="157" y="179"/>
                    </a:lnTo>
                    <a:lnTo>
                      <a:pt x="162" y="174"/>
                    </a:lnTo>
                    <a:lnTo>
                      <a:pt x="167" y="170"/>
                    </a:lnTo>
                    <a:lnTo>
                      <a:pt x="171" y="166"/>
                    </a:lnTo>
                    <a:lnTo>
                      <a:pt x="174" y="160"/>
                    </a:lnTo>
                    <a:lnTo>
                      <a:pt x="177" y="155"/>
                    </a:lnTo>
                    <a:lnTo>
                      <a:pt x="179" y="149"/>
                    </a:lnTo>
                    <a:lnTo>
                      <a:pt x="179" y="142"/>
                    </a:lnTo>
                    <a:lnTo>
                      <a:pt x="180" y="136"/>
                    </a:lnTo>
                    <a:lnTo>
                      <a:pt x="181" y="129"/>
                    </a:lnTo>
                    <a:lnTo>
                      <a:pt x="181" y="123"/>
                    </a:lnTo>
                    <a:lnTo>
                      <a:pt x="181" y="115"/>
                    </a:lnTo>
                    <a:lnTo>
                      <a:pt x="181" y="109"/>
                    </a:lnTo>
                    <a:lnTo>
                      <a:pt x="181" y="102"/>
                    </a:lnTo>
                    <a:lnTo>
                      <a:pt x="180" y="96"/>
                    </a:lnTo>
                    <a:lnTo>
                      <a:pt x="180" y="89"/>
                    </a:lnTo>
                    <a:lnTo>
                      <a:pt x="178" y="81"/>
                    </a:lnTo>
                    <a:lnTo>
                      <a:pt x="174" y="74"/>
                    </a:lnTo>
                    <a:lnTo>
                      <a:pt x="170" y="68"/>
                    </a:lnTo>
                    <a:lnTo>
                      <a:pt x="165" y="62"/>
                    </a:lnTo>
                    <a:lnTo>
                      <a:pt x="159" y="57"/>
                    </a:lnTo>
                    <a:lnTo>
                      <a:pt x="153" y="52"/>
                    </a:lnTo>
                    <a:lnTo>
                      <a:pt x="146" y="48"/>
                    </a:lnTo>
                    <a:lnTo>
                      <a:pt x="138" y="44"/>
                    </a:lnTo>
                    <a:lnTo>
                      <a:pt x="130" y="44"/>
                    </a:lnTo>
                    <a:lnTo>
                      <a:pt x="122" y="46"/>
                    </a:lnTo>
                    <a:lnTo>
                      <a:pt x="115" y="49"/>
                    </a:lnTo>
                    <a:lnTo>
                      <a:pt x="108" y="51"/>
                    </a:lnTo>
                    <a:lnTo>
                      <a:pt x="100" y="55"/>
                    </a:lnTo>
                    <a:lnTo>
                      <a:pt x="92" y="59"/>
                    </a:lnTo>
                    <a:lnTo>
                      <a:pt x="86" y="62"/>
                    </a:lnTo>
                    <a:lnTo>
                      <a:pt x="79" y="65"/>
                    </a:lnTo>
                    <a:lnTo>
                      <a:pt x="71" y="68"/>
                    </a:lnTo>
                    <a:lnTo>
                      <a:pt x="63" y="70"/>
                    </a:lnTo>
                    <a:lnTo>
                      <a:pt x="56" y="71"/>
                    </a:lnTo>
                    <a:lnTo>
                      <a:pt x="48" y="71"/>
                    </a:lnTo>
                    <a:lnTo>
                      <a:pt x="40" y="69"/>
                    </a:lnTo>
                    <a:lnTo>
                      <a:pt x="33" y="67"/>
                    </a:lnTo>
                    <a:lnTo>
                      <a:pt x="26" y="62"/>
                    </a:lnTo>
                    <a:lnTo>
                      <a:pt x="19" y="55"/>
                    </a:lnTo>
                    <a:lnTo>
                      <a:pt x="16" y="51"/>
                    </a:lnTo>
                    <a:lnTo>
                      <a:pt x="13" y="48"/>
                    </a:lnTo>
                    <a:lnTo>
                      <a:pt x="11" y="43"/>
                    </a:lnTo>
                    <a:lnTo>
                      <a:pt x="7" y="38"/>
                    </a:lnTo>
                    <a:lnTo>
                      <a:pt x="6" y="33"/>
                    </a:lnTo>
                    <a:lnTo>
                      <a:pt x="3" y="27"/>
                    </a:lnTo>
                    <a:lnTo>
                      <a:pt x="1" y="22"/>
                    </a:lnTo>
                    <a:lnTo>
                      <a:pt x="0" y="16"/>
                    </a:lnTo>
                    <a:lnTo>
                      <a:pt x="405" y="0"/>
                    </a:lnTo>
                    <a:lnTo>
                      <a:pt x="393" y="14"/>
                    </a:lnTo>
                    <a:lnTo>
                      <a:pt x="388" y="18"/>
                    </a:lnTo>
                    <a:lnTo>
                      <a:pt x="383" y="20"/>
                    </a:lnTo>
                    <a:lnTo>
                      <a:pt x="378" y="21"/>
                    </a:lnTo>
                    <a:lnTo>
                      <a:pt x="372" y="21"/>
                    </a:lnTo>
                    <a:lnTo>
                      <a:pt x="367" y="21"/>
                    </a:lnTo>
                    <a:lnTo>
                      <a:pt x="362" y="21"/>
                    </a:lnTo>
                    <a:lnTo>
                      <a:pt x="357" y="20"/>
                    </a:lnTo>
                    <a:lnTo>
                      <a:pt x="351" y="18"/>
                    </a:lnTo>
                    <a:lnTo>
                      <a:pt x="346" y="18"/>
                    </a:lnTo>
                    <a:lnTo>
                      <a:pt x="340" y="16"/>
                    </a:lnTo>
                    <a:lnTo>
                      <a:pt x="335" y="15"/>
                    </a:lnTo>
                    <a:lnTo>
                      <a:pt x="330" y="14"/>
                    </a:lnTo>
                    <a:lnTo>
                      <a:pt x="324" y="13"/>
                    </a:lnTo>
                    <a:lnTo>
                      <a:pt x="318" y="13"/>
                    </a:lnTo>
                    <a:lnTo>
                      <a:pt x="312" y="13"/>
                    </a:lnTo>
                    <a:lnTo>
                      <a:pt x="306" y="14"/>
                    </a:lnTo>
                    <a:lnTo>
                      <a:pt x="299" y="18"/>
                    </a:lnTo>
                    <a:lnTo>
                      <a:pt x="293" y="22"/>
                    </a:lnTo>
                    <a:lnTo>
                      <a:pt x="287" y="28"/>
                    </a:lnTo>
                    <a:lnTo>
                      <a:pt x="282" y="36"/>
                    </a:lnTo>
                    <a:lnTo>
                      <a:pt x="278" y="43"/>
                    </a:lnTo>
                    <a:lnTo>
                      <a:pt x="276" y="51"/>
                    </a:lnTo>
                    <a:lnTo>
                      <a:pt x="274" y="60"/>
                    </a:lnTo>
                    <a:lnTo>
                      <a:pt x="275" y="70"/>
                    </a:lnTo>
                    <a:lnTo>
                      <a:pt x="277" y="75"/>
                    </a:lnTo>
                    <a:lnTo>
                      <a:pt x="278" y="81"/>
                    </a:lnTo>
                    <a:lnTo>
                      <a:pt x="278" y="87"/>
                    </a:lnTo>
                    <a:lnTo>
                      <a:pt x="279" y="93"/>
                    </a:lnTo>
                    <a:lnTo>
                      <a:pt x="281" y="99"/>
                    </a:lnTo>
                    <a:lnTo>
                      <a:pt x="282" y="105"/>
                    </a:lnTo>
                    <a:lnTo>
                      <a:pt x="284" y="111"/>
                    </a:lnTo>
                    <a:lnTo>
                      <a:pt x="285" y="118"/>
                    </a:lnTo>
                    <a:lnTo>
                      <a:pt x="287" y="124"/>
                    </a:lnTo>
                    <a:lnTo>
                      <a:pt x="290" y="129"/>
                    </a:lnTo>
                    <a:lnTo>
                      <a:pt x="292" y="135"/>
                    </a:lnTo>
                    <a:lnTo>
                      <a:pt x="296" y="140"/>
                    </a:lnTo>
                    <a:lnTo>
                      <a:pt x="300" y="145"/>
                    </a:lnTo>
                    <a:lnTo>
                      <a:pt x="305" y="149"/>
                    </a:lnTo>
                    <a:lnTo>
                      <a:pt x="311" y="152"/>
                    </a:lnTo>
                    <a:lnTo>
                      <a:pt x="318" y="156"/>
                    </a:lnTo>
                    <a:lnTo>
                      <a:pt x="325" y="159"/>
                    </a:lnTo>
                    <a:lnTo>
                      <a:pt x="331" y="160"/>
                    </a:lnTo>
                    <a:lnTo>
                      <a:pt x="337" y="160"/>
                    </a:lnTo>
                    <a:lnTo>
                      <a:pt x="343" y="160"/>
                    </a:lnTo>
                    <a:lnTo>
                      <a:pt x="349" y="158"/>
                    </a:lnTo>
                    <a:lnTo>
                      <a:pt x="354" y="156"/>
                    </a:lnTo>
                    <a:lnTo>
                      <a:pt x="359" y="154"/>
                    </a:lnTo>
                    <a:lnTo>
                      <a:pt x="365" y="151"/>
                    </a:lnTo>
                    <a:lnTo>
                      <a:pt x="371" y="148"/>
                    </a:lnTo>
                    <a:lnTo>
                      <a:pt x="377" y="145"/>
                    </a:lnTo>
                    <a:lnTo>
                      <a:pt x="382" y="142"/>
                    </a:lnTo>
                    <a:lnTo>
                      <a:pt x="388" y="140"/>
                    </a:lnTo>
                    <a:lnTo>
                      <a:pt x="394" y="138"/>
                    </a:lnTo>
                    <a:lnTo>
                      <a:pt x="399" y="137"/>
                    </a:lnTo>
                    <a:lnTo>
                      <a:pt x="406" y="137"/>
                    </a:lnTo>
                    <a:lnTo>
                      <a:pt x="412" y="137"/>
                    </a:lnTo>
                    <a:lnTo>
                      <a:pt x="418" y="142"/>
                    </a:lnTo>
                    <a:lnTo>
                      <a:pt x="421" y="146"/>
                    </a:lnTo>
                    <a:lnTo>
                      <a:pt x="424" y="151"/>
                    </a:lnTo>
                    <a:lnTo>
                      <a:pt x="426" y="157"/>
                    </a:lnTo>
                    <a:lnTo>
                      <a:pt x="428" y="163"/>
                    </a:lnTo>
                    <a:lnTo>
                      <a:pt x="431" y="169"/>
                    </a:lnTo>
                    <a:lnTo>
                      <a:pt x="431" y="175"/>
                    </a:lnTo>
                    <a:lnTo>
                      <a:pt x="432" y="182"/>
                    </a:lnTo>
                    <a:lnTo>
                      <a:pt x="434" y="188"/>
                    </a:lnTo>
                    <a:lnTo>
                      <a:pt x="434" y="195"/>
                    </a:lnTo>
                    <a:lnTo>
                      <a:pt x="435" y="202"/>
                    </a:lnTo>
                    <a:lnTo>
                      <a:pt x="435" y="208"/>
                    </a:lnTo>
                    <a:lnTo>
                      <a:pt x="436" y="215"/>
                    </a:lnTo>
                    <a:lnTo>
                      <a:pt x="437" y="221"/>
                    </a:lnTo>
                    <a:lnTo>
                      <a:pt x="437" y="228"/>
                    </a:lnTo>
                    <a:lnTo>
                      <a:pt x="438" y="234"/>
                    </a:lnTo>
                    <a:lnTo>
                      <a:pt x="428" y="234"/>
                    </a:lnTo>
                    <a:lnTo>
                      <a:pt x="418" y="235"/>
                    </a:lnTo>
                    <a:lnTo>
                      <a:pt x="409" y="237"/>
                    </a:lnTo>
                    <a:lnTo>
                      <a:pt x="398" y="239"/>
                    </a:lnTo>
                    <a:lnTo>
                      <a:pt x="389" y="242"/>
                    </a:lnTo>
                    <a:lnTo>
                      <a:pt x="378" y="245"/>
                    </a:lnTo>
                    <a:lnTo>
                      <a:pt x="369" y="248"/>
                    </a:lnTo>
                    <a:lnTo>
                      <a:pt x="358" y="253"/>
                    </a:lnTo>
                    <a:lnTo>
                      <a:pt x="355" y="257"/>
                    </a:lnTo>
                    <a:lnTo>
                      <a:pt x="351" y="261"/>
                    </a:lnTo>
                    <a:lnTo>
                      <a:pt x="346" y="267"/>
                    </a:lnTo>
                    <a:lnTo>
                      <a:pt x="343" y="275"/>
                    </a:lnTo>
                    <a:lnTo>
                      <a:pt x="339" y="282"/>
                    </a:lnTo>
                    <a:lnTo>
                      <a:pt x="338" y="290"/>
                    </a:lnTo>
                    <a:lnTo>
                      <a:pt x="339" y="298"/>
                    </a:lnTo>
                    <a:lnTo>
                      <a:pt x="342" y="305"/>
                    </a:lnTo>
                    <a:lnTo>
                      <a:pt x="345" y="313"/>
                    </a:lnTo>
                    <a:lnTo>
                      <a:pt x="350" y="320"/>
                    </a:lnTo>
                    <a:lnTo>
                      <a:pt x="355" y="326"/>
                    </a:lnTo>
                    <a:lnTo>
                      <a:pt x="360" y="334"/>
                    </a:lnTo>
                    <a:lnTo>
                      <a:pt x="364" y="340"/>
                    </a:lnTo>
                    <a:lnTo>
                      <a:pt x="366" y="348"/>
                    </a:lnTo>
                    <a:lnTo>
                      <a:pt x="367" y="356"/>
                    </a:lnTo>
                    <a:lnTo>
                      <a:pt x="365" y="365"/>
                    </a:lnTo>
                    <a:lnTo>
                      <a:pt x="361" y="368"/>
                    </a:lnTo>
                    <a:lnTo>
                      <a:pt x="356" y="372"/>
                    </a:lnTo>
                    <a:lnTo>
                      <a:pt x="351" y="374"/>
                    </a:lnTo>
                    <a:lnTo>
                      <a:pt x="345" y="376"/>
                    </a:lnTo>
                    <a:lnTo>
                      <a:pt x="339" y="379"/>
                    </a:lnTo>
                    <a:lnTo>
                      <a:pt x="333" y="381"/>
                    </a:lnTo>
                    <a:lnTo>
                      <a:pt x="328" y="384"/>
                    </a:lnTo>
                    <a:lnTo>
                      <a:pt x="322" y="385"/>
                    </a:lnTo>
                    <a:lnTo>
                      <a:pt x="315" y="387"/>
                    </a:lnTo>
                    <a:lnTo>
                      <a:pt x="309" y="388"/>
                    </a:lnTo>
                    <a:lnTo>
                      <a:pt x="303" y="390"/>
                    </a:lnTo>
                    <a:lnTo>
                      <a:pt x="296" y="391"/>
                    </a:lnTo>
                    <a:lnTo>
                      <a:pt x="290" y="392"/>
                    </a:lnTo>
                    <a:lnTo>
                      <a:pt x="284" y="393"/>
                    </a:lnTo>
                    <a:lnTo>
                      <a:pt x="277" y="394"/>
                    </a:lnTo>
                    <a:lnTo>
                      <a:pt x="271" y="395"/>
                    </a:lnTo>
                    <a:lnTo>
                      <a:pt x="264" y="395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=""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grayWhite">
              <a:xfrm>
                <a:off x="-4636" y="4966081"/>
                <a:ext cx="814388" cy="782638"/>
              </a:xfrm>
              <a:custGeom>
                <a:avLst/>
                <a:gdLst>
                  <a:gd name="T0" fmla="*/ 111 w 513"/>
                  <a:gd name="T1" fmla="*/ 481 h 493"/>
                  <a:gd name="T2" fmla="*/ 85 w 513"/>
                  <a:gd name="T3" fmla="*/ 463 h 493"/>
                  <a:gd name="T4" fmla="*/ 64 w 513"/>
                  <a:gd name="T5" fmla="*/ 433 h 493"/>
                  <a:gd name="T6" fmla="*/ 0 w 513"/>
                  <a:gd name="T7" fmla="*/ 275 h 493"/>
                  <a:gd name="T8" fmla="*/ 3 w 513"/>
                  <a:gd name="T9" fmla="*/ 259 h 493"/>
                  <a:gd name="T10" fmla="*/ 10 w 513"/>
                  <a:gd name="T11" fmla="*/ 240 h 493"/>
                  <a:gd name="T12" fmla="*/ 21 w 513"/>
                  <a:gd name="T13" fmla="*/ 222 h 493"/>
                  <a:gd name="T14" fmla="*/ 35 w 513"/>
                  <a:gd name="T15" fmla="*/ 205 h 493"/>
                  <a:gd name="T16" fmla="*/ 49 w 513"/>
                  <a:gd name="T17" fmla="*/ 193 h 493"/>
                  <a:gd name="T18" fmla="*/ 81 w 513"/>
                  <a:gd name="T19" fmla="*/ 193 h 493"/>
                  <a:gd name="T20" fmla="*/ 112 w 513"/>
                  <a:gd name="T21" fmla="*/ 205 h 493"/>
                  <a:gd name="T22" fmla="*/ 142 w 513"/>
                  <a:gd name="T23" fmla="*/ 220 h 493"/>
                  <a:gd name="T24" fmla="*/ 169 w 513"/>
                  <a:gd name="T25" fmla="*/ 226 h 493"/>
                  <a:gd name="T26" fmla="*/ 194 w 513"/>
                  <a:gd name="T27" fmla="*/ 211 h 493"/>
                  <a:gd name="T28" fmla="*/ 212 w 513"/>
                  <a:gd name="T29" fmla="*/ 183 h 493"/>
                  <a:gd name="T30" fmla="*/ 222 w 513"/>
                  <a:gd name="T31" fmla="*/ 156 h 493"/>
                  <a:gd name="T32" fmla="*/ 213 w 513"/>
                  <a:gd name="T33" fmla="*/ 128 h 493"/>
                  <a:gd name="T34" fmla="*/ 198 w 513"/>
                  <a:gd name="T35" fmla="*/ 115 h 493"/>
                  <a:gd name="T36" fmla="*/ 178 w 513"/>
                  <a:gd name="T37" fmla="*/ 105 h 493"/>
                  <a:gd name="T38" fmla="*/ 158 w 513"/>
                  <a:gd name="T39" fmla="*/ 95 h 493"/>
                  <a:gd name="T40" fmla="*/ 142 w 513"/>
                  <a:gd name="T41" fmla="*/ 81 h 493"/>
                  <a:gd name="T42" fmla="*/ 137 w 513"/>
                  <a:gd name="T43" fmla="*/ 60 h 493"/>
                  <a:gd name="T44" fmla="*/ 146 w 513"/>
                  <a:gd name="T45" fmla="*/ 38 h 493"/>
                  <a:gd name="T46" fmla="*/ 160 w 513"/>
                  <a:gd name="T47" fmla="*/ 20 h 493"/>
                  <a:gd name="T48" fmla="*/ 176 w 513"/>
                  <a:gd name="T49" fmla="*/ 0 h 493"/>
                  <a:gd name="T50" fmla="*/ 198 w 513"/>
                  <a:gd name="T51" fmla="*/ 15 h 493"/>
                  <a:gd name="T52" fmla="*/ 224 w 513"/>
                  <a:gd name="T53" fmla="*/ 26 h 493"/>
                  <a:gd name="T54" fmla="*/ 251 w 513"/>
                  <a:gd name="T55" fmla="*/ 34 h 493"/>
                  <a:gd name="T56" fmla="*/ 279 w 513"/>
                  <a:gd name="T57" fmla="*/ 38 h 493"/>
                  <a:gd name="T58" fmla="*/ 307 w 513"/>
                  <a:gd name="T59" fmla="*/ 37 h 493"/>
                  <a:gd name="T60" fmla="*/ 285 w 513"/>
                  <a:gd name="T61" fmla="*/ 123 h 493"/>
                  <a:gd name="T62" fmla="*/ 295 w 513"/>
                  <a:gd name="T63" fmla="*/ 131 h 493"/>
                  <a:gd name="T64" fmla="*/ 308 w 513"/>
                  <a:gd name="T65" fmla="*/ 140 h 493"/>
                  <a:gd name="T66" fmla="*/ 337 w 513"/>
                  <a:gd name="T67" fmla="*/ 134 h 493"/>
                  <a:gd name="T68" fmla="*/ 357 w 513"/>
                  <a:gd name="T69" fmla="*/ 101 h 493"/>
                  <a:gd name="T70" fmla="*/ 382 w 513"/>
                  <a:gd name="T71" fmla="*/ 69 h 493"/>
                  <a:gd name="T72" fmla="*/ 395 w 513"/>
                  <a:gd name="T73" fmla="*/ 94 h 493"/>
                  <a:gd name="T74" fmla="*/ 416 w 513"/>
                  <a:gd name="T75" fmla="*/ 117 h 493"/>
                  <a:gd name="T76" fmla="*/ 441 w 513"/>
                  <a:gd name="T77" fmla="*/ 137 h 493"/>
                  <a:gd name="T78" fmla="*/ 469 w 513"/>
                  <a:gd name="T79" fmla="*/ 154 h 493"/>
                  <a:gd name="T80" fmla="*/ 501 w 513"/>
                  <a:gd name="T81" fmla="*/ 170 h 493"/>
                  <a:gd name="T82" fmla="*/ 431 w 513"/>
                  <a:gd name="T83" fmla="*/ 287 h 493"/>
                  <a:gd name="T84" fmla="*/ 316 w 513"/>
                  <a:gd name="T85" fmla="*/ 222 h 493"/>
                  <a:gd name="T86" fmla="*/ 299 w 513"/>
                  <a:gd name="T87" fmla="*/ 240 h 493"/>
                  <a:gd name="T88" fmla="*/ 283 w 513"/>
                  <a:gd name="T89" fmla="*/ 261 h 493"/>
                  <a:gd name="T90" fmla="*/ 271 w 513"/>
                  <a:gd name="T91" fmla="*/ 284 h 493"/>
                  <a:gd name="T92" fmla="*/ 262 w 513"/>
                  <a:gd name="T93" fmla="*/ 308 h 493"/>
                  <a:gd name="T94" fmla="*/ 265 w 513"/>
                  <a:gd name="T95" fmla="*/ 334 h 493"/>
                  <a:gd name="T96" fmla="*/ 290 w 513"/>
                  <a:gd name="T97" fmla="*/ 351 h 493"/>
                  <a:gd name="T98" fmla="*/ 325 w 513"/>
                  <a:gd name="T99" fmla="*/ 356 h 493"/>
                  <a:gd name="T100" fmla="*/ 360 w 513"/>
                  <a:gd name="T101" fmla="*/ 359 h 493"/>
                  <a:gd name="T102" fmla="*/ 388 w 513"/>
                  <a:gd name="T103" fmla="*/ 370 h 493"/>
                  <a:gd name="T104" fmla="*/ 400 w 513"/>
                  <a:gd name="T105" fmla="*/ 401 h 493"/>
                  <a:gd name="T106" fmla="*/ 202 w 513"/>
                  <a:gd name="T107" fmla="*/ 404 h 493"/>
                  <a:gd name="T108" fmla="*/ 162 w 513"/>
                  <a:gd name="T109" fmla="*/ 479 h 493"/>
                  <a:gd name="T110" fmla="*/ 150 w 513"/>
                  <a:gd name="T111" fmla="*/ 484 h 493"/>
                  <a:gd name="T112" fmla="*/ 138 w 513"/>
                  <a:gd name="T113" fmla="*/ 492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13" h="493">
                    <a:moveTo>
                      <a:pt x="130" y="492"/>
                    </a:moveTo>
                    <a:lnTo>
                      <a:pt x="120" y="486"/>
                    </a:lnTo>
                    <a:lnTo>
                      <a:pt x="111" y="481"/>
                    </a:lnTo>
                    <a:lnTo>
                      <a:pt x="101" y="475"/>
                    </a:lnTo>
                    <a:lnTo>
                      <a:pt x="93" y="469"/>
                    </a:lnTo>
                    <a:lnTo>
                      <a:pt x="85" y="463"/>
                    </a:lnTo>
                    <a:lnTo>
                      <a:pt x="78" y="454"/>
                    </a:lnTo>
                    <a:lnTo>
                      <a:pt x="71" y="444"/>
                    </a:lnTo>
                    <a:lnTo>
                      <a:pt x="64" y="433"/>
                    </a:lnTo>
                    <a:lnTo>
                      <a:pt x="111" y="353"/>
                    </a:lnTo>
                    <a:lnTo>
                      <a:pt x="0" y="280"/>
                    </a:lnTo>
                    <a:lnTo>
                      <a:pt x="0" y="275"/>
                    </a:lnTo>
                    <a:lnTo>
                      <a:pt x="0" y="270"/>
                    </a:lnTo>
                    <a:lnTo>
                      <a:pt x="1" y="264"/>
                    </a:lnTo>
                    <a:lnTo>
                      <a:pt x="3" y="259"/>
                    </a:lnTo>
                    <a:lnTo>
                      <a:pt x="5" y="252"/>
                    </a:lnTo>
                    <a:lnTo>
                      <a:pt x="7" y="246"/>
                    </a:lnTo>
                    <a:lnTo>
                      <a:pt x="10" y="240"/>
                    </a:lnTo>
                    <a:lnTo>
                      <a:pt x="13" y="234"/>
                    </a:lnTo>
                    <a:lnTo>
                      <a:pt x="17" y="227"/>
                    </a:lnTo>
                    <a:lnTo>
                      <a:pt x="21" y="222"/>
                    </a:lnTo>
                    <a:lnTo>
                      <a:pt x="26" y="216"/>
                    </a:lnTo>
                    <a:lnTo>
                      <a:pt x="30" y="211"/>
                    </a:lnTo>
                    <a:lnTo>
                      <a:pt x="35" y="205"/>
                    </a:lnTo>
                    <a:lnTo>
                      <a:pt x="40" y="201"/>
                    </a:lnTo>
                    <a:lnTo>
                      <a:pt x="44" y="196"/>
                    </a:lnTo>
                    <a:lnTo>
                      <a:pt x="49" y="193"/>
                    </a:lnTo>
                    <a:lnTo>
                      <a:pt x="60" y="191"/>
                    </a:lnTo>
                    <a:lnTo>
                      <a:pt x="70" y="191"/>
                    </a:lnTo>
                    <a:lnTo>
                      <a:pt x="81" y="193"/>
                    </a:lnTo>
                    <a:lnTo>
                      <a:pt x="92" y="196"/>
                    </a:lnTo>
                    <a:lnTo>
                      <a:pt x="102" y="201"/>
                    </a:lnTo>
                    <a:lnTo>
                      <a:pt x="112" y="205"/>
                    </a:lnTo>
                    <a:lnTo>
                      <a:pt x="122" y="211"/>
                    </a:lnTo>
                    <a:lnTo>
                      <a:pt x="132" y="216"/>
                    </a:lnTo>
                    <a:lnTo>
                      <a:pt x="142" y="220"/>
                    </a:lnTo>
                    <a:lnTo>
                      <a:pt x="150" y="223"/>
                    </a:lnTo>
                    <a:lnTo>
                      <a:pt x="160" y="226"/>
                    </a:lnTo>
                    <a:lnTo>
                      <a:pt x="169" y="226"/>
                    </a:lnTo>
                    <a:lnTo>
                      <a:pt x="178" y="223"/>
                    </a:lnTo>
                    <a:lnTo>
                      <a:pt x="186" y="219"/>
                    </a:lnTo>
                    <a:lnTo>
                      <a:pt x="194" y="211"/>
                    </a:lnTo>
                    <a:lnTo>
                      <a:pt x="202" y="200"/>
                    </a:lnTo>
                    <a:lnTo>
                      <a:pt x="207" y="192"/>
                    </a:lnTo>
                    <a:lnTo>
                      <a:pt x="212" y="183"/>
                    </a:lnTo>
                    <a:lnTo>
                      <a:pt x="216" y="174"/>
                    </a:lnTo>
                    <a:lnTo>
                      <a:pt x="219" y="165"/>
                    </a:lnTo>
                    <a:lnTo>
                      <a:pt x="222" y="156"/>
                    </a:lnTo>
                    <a:lnTo>
                      <a:pt x="222" y="146"/>
                    </a:lnTo>
                    <a:lnTo>
                      <a:pt x="219" y="138"/>
                    </a:lnTo>
                    <a:lnTo>
                      <a:pt x="213" y="128"/>
                    </a:lnTo>
                    <a:lnTo>
                      <a:pt x="210" y="123"/>
                    </a:lnTo>
                    <a:lnTo>
                      <a:pt x="204" y="119"/>
                    </a:lnTo>
                    <a:lnTo>
                      <a:pt x="198" y="115"/>
                    </a:lnTo>
                    <a:lnTo>
                      <a:pt x="192" y="112"/>
                    </a:lnTo>
                    <a:lnTo>
                      <a:pt x="186" y="109"/>
                    </a:lnTo>
                    <a:lnTo>
                      <a:pt x="178" y="105"/>
                    </a:lnTo>
                    <a:lnTo>
                      <a:pt x="171" y="102"/>
                    </a:lnTo>
                    <a:lnTo>
                      <a:pt x="165" y="98"/>
                    </a:lnTo>
                    <a:lnTo>
                      <a:pt x="158" y="95"/>
                    </a:lnTo>
                    <a:lnTo>
                      <a:pt x="152" y="91"/>
                    </a:lnTo>
                    <a:lnTo>
                      <a:pt x="146" y="86"/>
                    </a:lnTo>
                    <a:lnTo>
                      <a:pt x="142" y="81"/>
                    </a:lnTo>
                    <a:lnTo>
                      <a:pt x="139" y="74"/>
                    </a:lnTo>
                    <a:lnTo>
                      <a:pt x="137" y="68"/>
                    </a:lnTo>
                    <a:lnTo>
                      <a:pt x="137" y="60"/>
                    </a:lnTo>
                    <a:lnTo>
                      <a:pt x="138" y="51"/>
                    </a:lnTo>
                    <a:lnTo>
                      <a:pt x="142" y="44"/>
                    </a:lnTo>
                    <a:lnTo>
                      <a:pt x="146" y="38"/>
                    </a:lnTo>
                    <a:lnTo>
                      <a:pt x="150" y="32"/>
                    </a:lnTo>
                    <a:lnTo>
                      <a:pt x="155" y="26"/>
                    </a:lnTo>
                    <a:lnTo>
                      <a:pt x="160" y="20"/>
                    </a:lnTo>
                    <a:lnTo>
                      <a:pt x="165" y="14"/>
                    </a:lnTo>
                    <a:lnTo>
                      <a:pt x="170" y="8"/>
                    </a:lnTo>
                    <a:lnTo>
                      <a:pt x="176" y="0"/>
                    </a:lnTo>
                    <a:lnTo>
                      <a:pt x="183" y="5"/>
                    </a:lnTo>
                    <a:lnTo>
                      <a:pt x="191" y="10"/>
                    </a:lnTo>
                    <a:lnTo>
                      <a:pt x="198" y="15"/>
                    </a:lnTo>
                    <a:lnTo>
                      <a:pt x="207" y="19"/>
                    </a:lnTo>
                    <a:lnTo>
                      <a:pt x="215" y="23"/>
                    </a:lnTo>
                    <a:lnTo>
                      <a:pt x="224" y="26"/>
                    </a:lnTo>
                    <a:lnTo>
                      <a:pt x="233" y="29"/>
                    </a:lnTo>
                    <a:lnTo>
                      <a:pt x="242" y="32"/>
                    </a:lnTo>
                    <a:lnTo>
                      <a:pt x="251" y="34"/>
                    </a:lnTo>
                    <a:lnTo>
                      <a:pt x="261" y="36"/>
                    </a:lnTo>
                    <a:lnTo>
                      <a:pt x="270" y="37"/>
                    </a:lnTo>
                    <a:lnTo>
                      <a:pt x="279" y="38"/>
                    </a:lnTo>
                    <a:lnTo>
                      <a:pt x="288" y="38"/>
                    </a:lnTo>
                    <a:lnTo>
                      <a:pt x="298" y="38"/>
                    </a:lnTo>
                    <a:lnTo>
                      <a:pt x="307" y="37"/>
                    </a:lnTo>
                    <a:lnTo>
                      <a:pt x="316" y="36"/>
                    </a:lnTo>
                    <a:lnTo>
                      <a:pt x="282" y="120"/>
                    </a:lnTo>
                    <a:lnTo>
                      <a:pt x="285" y="123"/>
                    </a:lnTo>
                    <a:lnTo>
                      <a:pt x="288" y="126"/>
                    </a:lnTo>
                    <a:lnTo>
                      <a:pt x="291" y="129"/>
                    </a:lnTo>
                    <a:lnTo>
                      <a:pt x="295" y="131"/>
                    </a:lnTo>
                    <a:lnTo>
                      <a:pt x="298" y="134"/>
                    </a:lnTo>
                    <a:lnTo>
                      <a:pt x="303" y="137"/>
                    </a:lnTo>
                    <a:lnTo>
                      <a:pt x="308" y="140"/>
                    </a:lnTo>
                    <a:lnTo>
                      <a:pt x="313" y="142"/>
                    </a:lnTo>
                    <a:lnTo>
                      <a:pt x="327" y="140"/>
                    </a:lnTo>
                    <a:lnTo>
                      <a:pt x="337" y="134"/>
                    </a:lnTo>
                    <a:lnTo>
                      <a:pt x="345" y="125"/>
                    </a:lnTo>
                    <a:lnTo>
                      <a:pt x="352" y="113"/>
                    </a:lnTo>
                    <a:lnTo>
                      <a:pt x="357" y="101"/>
                    </a:lnTo>
                    <a:lnTo>
                      <a:pt x="363" y="89"/>
                    </a:lnTo>
                    <a:lnTo>
                      <a:pt x="372" y="78"/>
                    </a:lnTo>
                    <a:lnTo>
                      <a:pt x="382" y="69"/>
                    </a:lnTo>
                    <a:lnTo>
                      <a:pt x="385" y="77"/>
                    </a:lnTo>
                    <a:lnTo>
                      <a:pt x="390" y="86"/>
                    </a:lnTo>
                    <a:lnTo>
                      <a:pt x="395" y="94"/>
                    </a:lnTo>
                    <a:lnTo>
                      <a:pt x="402" y="101"/>
                    </a:lnTo>
                    <a:lnTo>
                      <a:pt x="409" y="109"/>
                    </a:lnTo>
                    <a:lnTo>
                      <a:pt x="416" y="117"/>
                    </a:lnTo>
                    <a:lnTo>
                      <a:pt x="424" y="123"/>
                    </a:lnTo>
                    <a:lnTo>
                      <a:pt x="432" y="130"/>
                    </a:lnTo>
                    <a:lnTo>
                      <a:pt x="441" y="137"/>
                    </a:lnTo>
                    <a:lnTo>
                      <a:pt x="450" y="143"/>
                    </a:lnTo>
                    <a:lnTo>
                      <a:pt x="459" y="149"/>
                    </a:lnTo>
                    <a:lnTo>
                      <a:pt x="469" y="154"/>
                    </a:lnTo>
                    <a:lnTo>
                      <a:pt x="480" y="159"/>
                    </a:lnTo>
                    <a:lnTo>
                      <a:pt x="490" y="165"/>
                    </a:lnTo>
                    <a:lnTo>
                      <a:pt x="501" y="170"/>
                    </a:lnTo>
                    <a:lnTo>
                      <a:pt x="512" y="174"/>
                    </a:lnTo>
                    <a:lnTo>
                      <a:pt x="447" y="287"/>
                    </a:lnTo>
                    <a:lnTo>
                      <a:pt x="431" y="287"/>
                    </a:lnTo>
                    <a:lnTo>
                      <a:pt x="328" y="211"/>
                    </a:lnTo>
                    <a:lnTo>
                      <a:pt x="322" y="216"/>
                    </a:lnTo>
                    <a:lnTo>
                      <a:pt x="316" y="222"/>
                    </a:lnTo>
                    <a:lnTo>
                      <a:pt x="311" y="227"/>
                    </a:lnTo>
                    <a:lnTo>
                      <a:pt x="305" y="234"/>
                    </a:lnTo>
                    <a:lnTo>
                      <a:pt x="299" y="240"/>
                    </a:lnTo>
                    <a:lnTo>
                      <a:pt x="293" y="247"/>
                    </a:lnTo>
                    <a:lnTo>
                      <a:pt x="288" y="253"/>
                    </a:lnTo>
                    <a:lnTo>
                      <a:pt x="283" y="261"/>
                    </a:lnTo>
                    <a:lnTo>
                      <a:pt x="279" y="268"/>
                    </a:lnTo>
                    <a:lnTo>
                      <a:pt x="275" y="276"/>
                    </a:lnTo>
                    <a:lnTo>
                      <a:pt x="271" y="284"/>
                    </a:lnTo>
                    <a:lnTo>
                      <a:pt x="267" y="292"/>
                    </a:lnTo>
                    <a:lnTo>
                      <a:pt x="265" y="300"/>
                    </a:lnTo>
                    <a:lnTo>
                      <a:pt x="262" y="308"/>
                    </a:lnTo>
                    <a:lnTo>
                      <a:pt x="261" y="316"/>
                    </a:lnTo>
                    <a:lnTo>
                      <a:pt x="259" y="324"/>
                    </a:lnTo>
                    <a:lnTo>
                      <a:pt x="265" y="334"/>
                    </a:lnTo>
                    <a:lnTo>
                      <a:pt x="272" y="342"/>
                    </a:lnTo>
                    <a:lnTo>
                      <a:pt x="281" y="347"/>
                    </a:lnTo>
                    <a:lnTo>
                      <a:pt x="290" y="351"/>
                    </a:lnTo>
                    <a:lnTo>
                      <a:pt x="302" y="353"/>
                    </a:lnTo>
                    <a:lnTo>
                      <a:pt x="313" y="355"/>
                    </a:lnTo>
                    <a:lnTo>
                      <a:pt x="325" y="356"/>
                    </a:lnTo>
                    <a:lnTo>
                      <a:pt x="337" y="357"/>
                    </a:lnTo>
                    <a:lnTo>
                      <a:pt x="348" y="357"/>
                    </a:lnTo>
                    <a:lnTo>
                      <a:pt x="360" y="359"/>
                    </a:lnTo>
                    <a:lnTo>
                      <a:pt x="370" y="361"/>
                    </a:lnTo>
                    <a:lnTo>
                      <a:pt x="380" y="365"/>
                    </a:lnTo>
                    <a:lnTo>
                      <a:pt x="388" y="370"/>
                    </a:lnTo>
                    <a:lnTo>
                      <a:pt x="394" y="378"/>
                    </a:lnTo>
                    <a:lnTo>
                      <a:pt x="399" y="387"/>
                    </a:lnTo>
                    <a:lnTo>
                      <a:pt x="400" y="401"/>
                    </a:lnTo>
                    <a:lnTo>
                      <a:pt x="347" y="480"/>
                    </a:lnTo>
                    <a:lnTo>
                      <a:pt x="225" y="398"/>
                    </a:lnTo>
                    <a:lnTo>
                      <a:pt x="202" y="404"/>
                    </a:lnTo>
                    <a:lnTo>
                      <a:pt x="168" y="477"/>
                    </a:lnTo>
                    <a:lnTo>
                      <a:pt x="165" y="478"/>
                    </a:lnTo>
                    <a:lnTo>
                      <a:pt x="162" y="479"/>
                    </a:lnTo>
                    <a:lnTo>
                      <a:pt x="158" y="481"/>
                    </a:lnTo>
                    <a:lnTo>
                      <a:pt x="154" y="483"/>
                    </a:lnTo>
                    <a:lnTo>
                      <a:pt x="150" y="484"/>
                    </a:lnTo>
                    <a:lnTo>
                      <a:pt x="146" y="487"/>
                    </a:lnTo>
                    <a:lnTo>
                      <a:pt x="142" y="489"/>
                    </a:lnTo>
                    <a:lnTo>
                      <a:pt x="138" y="492"/>
                    </a:lnTo>
                    <a:lnTo>
                      <a:pt x="130" y="492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=""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grayWhite">
              <a:xfrm>
                <a:off x="616077" y="5509006"/>
                <a:ext cx="812800" cy="808038"/>
              </a:xfrm>
              <a:custGeom>
                <a:avLst/>
                <a:gdLst>
                  <a:gd name="T0" fmla="*/ 67 w 512"/>
                  <a:gd name="T1" fmla="*/ 492 h 509"/>
                  <a:gd name="T2" fmla="*/ 45 w 512"/>
                  <a:gd name="T3" fmla="*/ 451 h 509"/>
                  <a:gd name="T4" fmla="*/ 68 w 512"/>
                  <a:gd name="T5" fmla="*/ 418 h 509"/>
                  <a:gd name="T6" fmla="*/ 106 w 512"/>
                  <a:gd name="T7" fmla="*/ 391 h 509"/>
                  <a:gd name="T8" fmla="*/ 105 w 512"/>
                  <a:gd name="T9" fmla="*/ 352 h 509"/>
                  <a:gd name="T10" fmla="*/ 79 w 512"/>
                  <a:gd name="T11" fmla="*/ 324 h 509"/>
                  <a:gd name="T12" fmla="*/ 44 w 512"/>
                  <a:gd name="T13" fmla="*/ 302 h 509"/>
                  <a:gd name="T14" fmla="*/ 7 w 512"/>
                  <a:gd name="T15" fmla="*/ 280 h 509"/>
                  <a:gd name="T16" fmla="*/ 2 w 512"/>
                  <a:gd name="T17" fmla="*/ 258 h 509"/>
                  <a:gd name="T18" fmla="*/ 13 w 512"/>
                  <a:gd name="T19" fmla="*/ 239 h 509"/>
                  <a:gd name="T20" fmla="*/ 29 w 512"/>
                  <a:gd name="T21" fmla="*/ 220 h 509"/>
                  <a:gd name="T22" fmla="*/ 43 w 512"/>
                  <a:gd name="T23" fmla="*/ 201 h 509"/>
                  <a:gd name="T24" fmla="*/ 65 w 512"/>
                  <a:gd name="T25" fmla="*/ 184 h 509"/>
                  <a:gd name="T26" fmla="*/ 100 w 512"/>
                  <a:gd name="T27" fmla="*/ 191 h 509"/>
                  <a:gd name="T28" fmla="*/ 124 w 512"/>
                  <a:gd name="T29" fmla="*/ 210 h 509"/>
                  <a:gd name="T30" fmla="*/ 150 w 512"/>
                  <a:gd name="T31" fmla="*/ 233 h 509"/>
                  <a:gd name="T32" fmla="*/ 179 w 512"/>
                  <a:gd name="T33" fmla="*/ 232 h 509"/>
                  <a:gd name="T34" fmla="*/ 207 w 512"/>
                  <a:gd name="T35" fmla="*/ 223 h 509"/>
                  <a:gd name="T36" fmla="*/ 230 w 512"/>
                  <a:gd name="T37" fmla="*/ 198 h 509"/>
                  <a:gd name="T38" fmla="*/ 242 w 512"/>
                  <a:gd name="T39" fmla="*/ 165 h 509"/>
                  <a:gd name="T40" fmla="*/ 226 w 512"/>
                  <a:gd name="T41" fmla="*/ 143 h 509"/>
                  <a:gd name="T42" fmla="*/ 203 w 512"/>
                  <a:gd name="T43" fmla="*/ 132 h 509"/>
                  <a:gd name="T44" fmla="*/ 176 w 512"/>
                  <a:gd name="T45" fmla="*/ 122 h 509"/>
                  <a:gd name="T46" fmla="*/ 153 w 512"/>
                  <a:gd name="T47" fmla="*/ 111 h 509"/>
                  <a:gd name="T48" fmla="*/ 142 w 512"/>
                  <a:gd name="T49" fmla="*/ 80 h 509"/>
                  <a:gd name="T50" fmla="*/ 163 w 512"/>
                  <a:gd name="T51" fmla="*/ 50 h 509"/>
                  <a:gd name="T52" fmla="*/ 187 w 512"/>
                  <a:gd name="T53" fmla="*/ 36 h 509"/>
                  <a:gd name="T54" fmla="*/ 211 w 512"/>
                  <a:gd name="T55" fmla="*/ 18 h 509"/>
                  <a:gd name="T56" fmla="*/ 243 w 512"/>
                  <a:gd name="T57" fmla="*/ 28 h 509"/>
                  <a:gd name="T58" fmla="*/ 277 w 512"/>
                  <a:gd name="T59" fmla="*/ 54 h 509"/>
                  <a:gd name="T60" fmla="*/ 314 w 512"/>
                  <a:gd name="T61" fmla="*/ 72 h 509"/>
                  <a:gd name="T62" fmla="*/ 355 w 512"/>
                  <a:gd name="T63" fmla="*/ 68 h 509"/>
                  <a:gd name="T64" fmla="*/ 382 w 512"/>
                  <a:gd name="T65" fmla="*/ 36 h 509"/>
                  <a:gd name="T66" fmla="*/ 411 w 512"/>
                  <a:gd name="T67" fmla="*/ 3 h 509"/>
                  <a:gd name="T68" fmla="*/ 453 w 512"/>
                  <a:gd name="T69" fmla="*/ 10 h 509"/>
                  <a:gd name="T70" fmla="*/ 486 w 512"/>
                  <a:gd name="T71" fmla="*/ 36 h 509"/>
                  <a:gd name="T72" fmla="*/ 489 w 512"/>
                  <a:gd name="T73" fmla="*/ 68 h 509"/>
                  <a:gd name="T74" fmla="*/ 466 w 512"/>
                  <a:gd name="T75" fmla="*/ 88 h 509"/>
                  <a:gd name="T76" fmla="*/ 437 w 512"/>
                  <a:gd name="T77" fmla="*/ 107 h 509"/>
                  <a:gd name="T78" fmla="*/ 422 w 512"/>
                  <a:gd name="T79" fmla="*/ 133 h 509"/>
                  <a:gd name="T80" fmla="*/ 419 w 512"/>
                  <a:gd name="T81" fmla="*/ 317 h 509"/>
                  <a:gd name="T82" fmla="*/ 388 w 512"/>
                  <a:gd name="T83" fmla="*/ 302 h 509"/>
                  <a:gd name="T84" fmla="*/ 364 w 512"/>
                  <a:gd name="T85" fmla="*/ 273 h 509"/>
                  <a:gd name="T86" fmla="*/ 336 w 512"/>
                  <a:gd name="T87" fmla="*/ 250 h 509"/>
                  <a:gd name="T88" fmla="*/ 299 w 512"/>
                  <a:gd name="T89" fmla="*/ 252 h 509"/>
                  <a:gd name="T90" fmla="*/ 275 w 512"/>
                  <a:gd name="T91" fmla="*/ 270 h 509"/>
                  <a:gd name="T92" fmla="*/ 255 w 512"/>
                  <a:gd name="T93" fmla="*/ 294 h 509"/>
                  <a:gd name="T94" fmla="*/ 242 w 512"/>
                  <a:gd name="T95" fmla="*/ 323 h 509"/>
                  <a:gd name="T96" fmla="*/ 241 w 512"/>
                  <a:gd name="T97" fmla="*/ 353 h 509"/>
                  <a:gd name="T98" fmla="*/ 257 w 512"/>
                  <a:gd name="T99" fmla="*/ 364 h 509"/>
                  <a:gd name="T100" fmla="*/ 279 w 512"/>
                  <a:gd name="T101" fmla="*/ 368 h 509"/>
                  <a:gd name="T102" fmla="*/ 304 w 512"/>
                  <a:gd name="T103" fmla="*/ 370 h 509"/>
                  <a:gd name="T104" fmla="*/ 330 w 512"/>
                  <a:gd name="T105" fmla="*/ 376 h 509"/>
                  <a:gd name="T106" fmla="*/ 353 w 512"/>
                  <a:gd name="T107" fmla="*/ 407 h 509"/>
                  <a:gd name="T108" fmla="*/ 352 w 512"/>
                  <a:gd name="T109" fmla="*/ 443 h 509"/>
                  <a:gd name="T110" fmla="*/ 334 w 512"/>
                  <a:gd name="T111" fmla="*/ 462 h 509"/>
                  <a:gd name="T112" fmla="*/ 311 w 512"/>
                  <a:gd name="T113" fmla="*/ 479 h 509"/>
                  <a:gd name="T114" fmla="*/ 278 w 512"/>
                  <a:gd name="T115" fmla="*/ 465 h 509"/>
                  <a:gd name="T116" fmla="*/ 241 w 512"/>
                  <a:gd name="T117" fmla="*/ 445 h 509"/>
                  <a:gd name="T118" fmla="*/ 202 w 512"/>
                  <a:gd name="T119" fmla="*/ 432 h 509"/>
                  <a:gd name="T120" fmla="*/ 98 w 512"/>
                  <a:gd name="T121" fmla="*/ 508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2" h="509">
                    <a:moveTo>
                      <a:pt x="98" y="508"/>
                    </a:moveTo>
                    <a:lnTo>
                      <a:pt x="86" y="504"/>
                    </a:lnTo>
                    <a:lnTo>
                      <a:pt x="76" y="498"/>
                    </a:lnTo>
                    <a:lnTo>
                      <a:pt x="67" y="492"/>
                    </a:lnTo>
                    <a:lnTo>
                      <a:pt x="60" y="483"/>
                    </a:lnTo>
                    <a:lnTo>
                      <a:pt x="53" y="474"/>
                    </a:lnTo>
                    <a:lnTo>
                      <a:pt x="49" y="463"/>
                    </a:lnTo>
                    <a:lnTo>
                      <a:pt x="45" y="451"/>
                    </a:lnTo>
                    <a:lnTo>
                      <a:pt x="43" y="439"/>
                    </a:lnTo>
                    <a:lnTo>
                      <a:pt x="49" y="432"/>
                    </a:lnTo>
                    <a:lnTo>
                      <a:pt x="58" y="425"/>
                    </a:lnTo>
                    <a:lnTo>
                      <a:pt x="68" y="418"/>
                    </a:lnTo>
                    <a:lnTo>
                      <a:pt x="78" y="413"/>
                    </a:lnTo>
                    <a:lnTo>
                      <a:pt x="88" y="407"/>
                    </a:lnTo>
                    <a:lnTo>
                      <a:pt x="98" y="399"/>
                    </a:lnTo>
                    <a:lnTo>
                      <a:pt x="106" y="391"/>
                    </a:lnTo>
                    <a:lnTo>
                      <a:pt x="113" y="380"/>
                    </a:lnTo>
                    <a:lnTo>
                      <a:pt x="112" y="370"/>
                    </a:lnTo>
                    <a:lnTo>
                      <a:pt x="109" y="360"/>
                    </a:lnTo>
                    <a:lnTo>
                      <a:pt x="105" y="352"/>
                    </a:lnTo>
                    <a:lnTo>
                      <a:pt x="100" y="344"/>
                    </a:lnTo>
                    <a:lnTo>
                      <a:pt x="93" y="337"/>
                    </a:lnTo>
                    <a:lnTo>
                      <a:pt x="87" y="330"/>
                    </a:lnTo>
                    <a:lnTo>
                      <a:pt x="79" y="324"/>
                    </a:lnTo>
                    <a:lnTo>
                      <a:pt x="71" y="318"/>
                    </a:lnTo>
                    <a:lnTo>
                      <a:pt x="62" y="313"/>
                    </a:lnTo>
                    <a:lnTo>
                      <a:pt x="53" y="308"/>
                    </a:lnTo>
                    <a:lnTo>
                      <a:pt x="44" y="302"/>
                    </a:lnTo>
                    <a:lnTo>
                      <a:pt x="35" y="297"/>
                    </a:lnTo>
                    <a:lnTo>
                      <a:pt x="25" y="291"/>
                    </a:lnTo>
                    <a:lnTo>
                      <a:pt x="17" y="286"/>
                    </a:lnTo>
                    <a:lnTo>
                      <a:pt x="7" y="280"/>
                    </a:lnTo>
                    <a:lnTo>
                      <a:pt x="0" y="273"/>
                    </a:lnTo>
                    <a:lnTo>
                      <a:pt x="0" y="268"/>
                    </a:lnTo>
                    <a:lnTo>
                      <a:pt x="0" y="263"/>
                    </a:lnTo>
                    <a:lnTo>
                      <a:pt x="2" y="258"/>
                    </a:lnTo>
                    <a:lnTo>
                      <a:pt x="4" y="253"/>
                    </a:lnTo>
                    <a:lnTo>
                      <a:pt x="7" y="248"/>
                    </a:lnTo>
                    <a:lnTo>
                      <a:pt x="10" y="244"/>
                    </a:lnTo>
                    <a:lnTo>
                      <a:pt x="13" y="239"/>
                    </a:lnTo>
                    <a:lnTo>
                      <a:pt x="17" y="234"/>
                    </a:lnTo>
                    <a:lnTo>
                      <a:pt x="20" y="230"/>
                    </a:lnTo>
                    <a:lnTo>
                      <a:pt x="24" y="225"/>
                    </a:lnTo>
                    <a:lnTo>
                      <a:pt x="29" y="220"/>
                    </a:lnTo>
                    <a:lnTo>
                      <a:pt x="32" y="216"/>
                    </a:lnTo>
                    <a:lnTo>
                      <a:pt x="37" y="210"/>
                    </a:lnTo>
                    <a:lnTo>
                      <a:pt x="40" y="205"/>
                    </a:lnTo>
                    <a:lnTo>
                      <a:pt x="43" y="201"/>
                    </a:lnTo>
                    <a:lnTo>
                      <a:pt x="46" y="195"/>
                    </a:lnTo>
                    <a:lnTo>
                      <a:pt x="51" y="190"/>
                    </a:lnTo>
                    <a:lnTo>
                      <a:pt x="58" y="186"/>
                    </a:lnTo>
                    <a:lnTo>
                      <a:pt x="65" y="184"/>
                    </a:lnTo>
                    <a:lnTo>
                      <a:pt x="73" y="184"/>
                    </a:lnTo>
                    <a:lnTo>
                      <a:pt x="82" y="186"/>
                    </a:lnTo>
                    <a:lnTo>
                      <a:pt x="91" y="187"/>
                    </a:lnTo>
                    <a:lnTo>
                      <a:pt x="100" y="191"/>
                    </a:lnTo>
                    <a:lnTo>
                      <a:pt x="109" y="195"/>
                    </a:lnTo>
                    <a:lnTo>
                      <a:pt x="114" y="199"/>
                    </a:lnTo>
                    <a:lnTo>
                      <a:pt x="120" y="205"/>
                    </a:lnTo>
                    <a:lnTo>
                      <a:pt x="124" y="210"/>
                    </a:lnTo>
                    <a:lnTo>
                      <a:pt x="130" y="216"/>
                    </a:lnTo>
                    <a:lnTo>
                      <a:pt x="136" y="222"/>
                    </a:lnTo>
                    <a:lnTo>
                      <a:pt x="143" y="228"/>
                    </a:lnTo>
                    <a:lnTo>
                      <a:pt x="150" y="233"/>
                    </a:lnTo>
                    <a:lnTo>
                      <a:pt x="160" y="237"/>
                    </a:lnTo>
                    <a:lnTo>
                      <a:pt x="166" y="236"/>
                    </a:lnTo>
                    <a:lnTo>
                      <a:pt x="173" y="234"/>
                    </a:lnTo>
                    <a:lnTo>
                      <a:pt x="179" y="232"/>
                    </a:lnTo>
                    <a:lnTo>
                      <a:pt x="186" y="230"/>
                    </a:lnTo>
                    <a:lnTo>
                      <a:pt x="193" y="228"/>
                    </a:lnTo>
                    <a:lnTo>
                      <a:pt x="200" y="225"/>
                    </a:lnTo>
                    <a:lnTo>
                      <a:pt x="207" y="223"/>
                    </a:lnTo>
                    <a:lnTo>
                      <a:pt x="215" y="220"/>
                    </a:lnTo>
                    <a:lnTo>
                      <a:pt x="218" y="213"/>
                    </a:lnTo>
                    <a:lnTo>
                      <a:pt x="224" y="205"/>
                    </a:lnTo>
                    <a:lnTo>
                      <a:pt x="230" y="198"/>
                    </a:lnTo>
                    <a:lnTo>
                      <a:pt x="235" y="190"/>
                    </a:lnTo>
                    <a:lnTo>
                      <a:pt x="239" y="182"/>
                    </a:lnTo>
                    <a:lnTo>
                      <a:pt x="242" y="174"/>
                    </a:lnTo>
                    <a:lnTo>
                      <a:pt x="242" y="165"/>
                    </a:lnTo>
                    <a:lnTo>
                      <a:pt x="238" y="156"/>
                    </a:lnTo>
                    <a:lnTo>
                      <a:pt x="235" y="151"/>
                    </a:lnTo>
                    <a:lnTo>
                      <a:pt x="230" y="147"/>
                    </a:lnTo>
                    <a:lnTo>
                      <a:pt x="226" y="143"/>
                    </a:lnTo>
                    <a:lnTo>
                      <a:pt x="220" y="140"/>
                    </a:lnTo>
                    <a:lnTo>
                      <a:pt x="215" y="136"/>
                    </a:lnTo>
                    <a:lnTo>
                      <a:pt x="209" y="134"/>
                    </a:lnTo>
                    <a:lnTo>
                      <a:pt x="203" y="132"/>
                    </a:lnTo>
                    <a:lnTo>
                      <a:pt x="196" y="129"/>
                    </a:lnTo>
                    <a:lnTo>
                      <a:pt x="189" y="127"/>
                    </a:lnTo>
                    <a:lnTo>
                      <a:pt x="183" y="125"/>
                    </a:lnTo>
                    <a:lnTo>
                      <a:pt x="176" y="122"/>
                    </a:lnTo>
                    <a:lnTo>
                      <a:pt x="170" y="121"/>
                    </a:lnTo>
                    <a:lnTo>
                      <a:pt x="164" y="117"/>
                    </a:lnTo>
                    <a:lnTo>
                      <a:pt x="158" y="114"/>
                    </a:lnTo>
                    <a:lnTo>
                      <a:pt x="153" y="111"/>
                    </a:lnTo>
                    <a:lnTo>
                      <a:pt x="148" y="106"/>
                    </a:lnTo>
                    <a:lnTo>
                      <a:pt x="143" y="98"/>
                    </a:lnTo>
                    <a:lnTo>
                      <a:pt x="142" y="90"/>
                    </a:lnTo>
                    <a:lnTo>
                      <a:pt x="142" y="80"/>
                    </a:lnTo>
                    <a:lnTo>
                      <a:pt x="145" y="72"/>
                    </a:lnTo>
                    <a:lnTo>
                      <a:pt x="149" y="64"/>
                    </a:lnTo>
                    <a:lnTo>
                      <a:pt x="156" y="57"/>
                    </a:lnTo>
                    <a:lnTo>
                      <a:pt x="163" y="50"/>
                    </a:lnTo>
                    <a:lnTo>
                      <a:pt x="172" y="46"/>
                    </a:lnTo>
                    <a:lnTo>
                      <a:pt x="177" y="43"/>
                    </a:lnTo>
                    <a:lnTo>
                      <a:pt x="183" y="39"/>
                    </a:lnTo>
                    <a:lnTo>
                      <a:pt x="187" y="36"/>
                    </a:lnTo>
                    <a:lnTo>
                      <a:pt x="193" y="31"/>
                    </a:lnTo>
                    <a:lnTo>
                      <a:pt x="199" y="27"/>
                    </a:lnTo>
                    <a:lnTo>
                      <a:pt x="205" y="23"/>
                    </a:lnTo>
                    <a:lnTo>
                      <a:pt x="211" y="18"/>
                    </a:lnTo>
                    <a:lnTo>
                      <a:pt x="218" y="14"/>
                    </a:lnTo>
                    <a:lnTo>
                      <a:pt x="226" y="18"/>
                    </a:lnTo>
                    <a:lnTo>
                      <a:pt x="235" y="22"/>
                    </a:lnTo>
                    <a:lnTo>
                      <a:pt x="243" y="28"/>
                    </a:lnTo>
                    <a:lnTo>
                      <a:pt x="251" y="34"/>
                    </a:lnTo>
                    <a:lnTo>
                      <a:pt x="259" y="40"/>
                    </a:lnTo>
                    <a:lnTo>
                      <a:pt x="267" y="47"/>
                    </a:lnTo>
                    <a:lnTo>
                      <a:pt x="277" y="54"/>
                    </a:lnTo>
                    <a:lnTo>
                      <a:pt x="286" y="60"/>
                    </a:lnTo>
                    <a:lnTo>
                      <a:pt x="294" y="65"/>
                    </a:lnTo>
                    <a:lnTo>
                      <a:pt x="304" y="69"/>
                    </a:lnTo>
                    <a:lnTo>
                      <a:pt x="314" y="72"/>
                    </a:lnTo>
                    <a:lnTo>
                      <a:pt x="324" y="75"/>
                    </a:lnTo>
                    <a:lnTo>
                      <a:pt x="334" y="74"/>
                    </a:lnTo>
                    <a:lnTo>
                      <a:pt x="344" y="72"/>
                    </a:lnTo>
                    <a:lnTo>
                      <a:pt x="355" y="68"/>
                    </a:lnTo>
                    <a:lnTo>
                      <a:pt x="367" y="60"/>
                    </a:lnTo>
                    <a:lnTo>
                      <a:pt x="373" y="54"/>
                    </a:lnTo>
                    <a:lnTo>
                      <a:pt x="378" y="46"/>
                    </a:lnTo>
                    <a:lnTo>
                      <a:pt x="382" y="36"/>
                    </a:lnTo>
                    <a:lnTo>
                      <a:pt x="387" y="27"/>
                    </a:lnTo>
                    <a:lnTo>
                      <a:pt x="393" y="18"/>
                    </a:lnTo>
                    <a:lnTo>
                      <a:pt x="401" y="10"/>
                    </a:lnTo>
                    <a:lnTo>
                      <a:pt x="411" y="3"/>
                    </a:lnTo>
                    <a:lnTo>
                      <a:pt x="422" y="0"/>
                    </a:lnTo>
                    <a:lnTo>
                      <a:pt x="432" y="3"/>
                    </a:lnTo>
                    <a:lnTo>
                      <a:pt x="442" y="6"/>
                    </a:lnTo>
                    <a:lnTo>
                      <a:pt x="453" y="10"/>
                    </a:lnTo>
                    <a:lnTo>
                      <a:pt x="463" y="15"/>
                    </a:lnTo>
                    <a:lnTo>
                      <a:pt x="472" y="21"/>
                    </a:lnTo>
                    <a:lnTo>
                      <a:pt x="479" y="28"/>
                    </a:lnTo>
                    <a:lnTo>
                      <a:pt x="486" y="36"/>
                    </a:lnTo>
                    <a:lnTo>
                      <a:pt x="492" y="46"/>
                    </a:lnTo>
                    <a:lnTo>
                      <a:pt x="493" y="54"/>
                    </a:lnTo>
                    <a:lnTo>
                      <a:pt x="492" y="61"/>
                    </a:lnTo>
                    <a:lnTo>
                      <a:pt x="489" y="68"/>
                    </a:lnTo>
                    <a:lnTo>
                      <a:pt x="485" y="73"/>
                    </a:lnTo>
                    <a:lnTo>
                      <a:pt x="479" y="79"/>
                    </a:lnTo>
                    <a:lnTo>
                      <a:pt x="473" y="83"/>
                    </a:lnTo>
                    <a:lnTo>
                      <a:pt x="466" y="88"/>
                    </a:lnTo>
                    <a:lnTo>
                      <a:pt x="458" y="93"/>
                    </a:lnTo>
                    <a:lnTo>
                      <a:pt x="451" y="97"/>
                    </a:lnTo>
                    <a:lnTo>
                      <a:pt x="443" y="101"/>
                    </a:lnTo>
                    <a:lnTo>
                      <a:pt x="437" y="107"/>
                    </a:lnTo>
                    <a:lnTo>
                      <a:pt x="431" y="112"/>
                    </a:lnTo>
                    <a:lnTo>
                      <a:pt x="427" y="118"/>
                    </a:lnTo>
                    <a:lnTo>
                      <a:pt x="423" y="125"/>
                    </a:lnTo>
                    <a:lnTo>
                      <a:pt x="422" y="133"/>
                    </a:lnTo>
                    <a:lnTo>
                      <a:pt x="422" y="142"/>
                    </a:lnTo>
                    <a:lnTo>
                      <a:pt x="511" y="227"/>
                    </a:lnTo>
                    <a:lnTo>
                      <a:pt x="429" y="316"/>
                    </a:lnTo>
                    <a:lnTo>
                      <a:pt x="419" y="317"/>
                    </a:lnTo>
                    <a:lnTo>
                      <a:pt x="411" y="315"/>
                    </a:lnTo>
                    <a:lnTo>
                      <a:pt x="402" y="312"/>
                    </a:lnTo>
                    <a:lnTo>
                      <a:pt x="395" y="308"/>
                    </a:lnTo>
                    <a:lnTo>
                      <a:pt x="388" y="302"/>
                    </a:lnTo>
                    <a:lnTo>
                      <a:pt x="382" y="295"/>
                    </a:lnTo>
                    <a:lnTo>
                      <a:pt x="376" y="288"/>
                    </a:lnTo>
                    <a:lnTo>
                      <a:pt x="370" y="281"/>
                    </a:lnTo>
                    <a:lnTo>
                      <a:pt x="364" y="273"/>
                    </a:lnTo>
                    <a:lnTo>
                      <a:pt x="358" y="266"/>
                    </a:lnTo>
                    <a:lnTo>
                      <a:pt x="351" y="260"/>
                    </a:lnTo>
                    <a:lnTo>
                      <a:pt x="344" y="255"/>
                    </a:lnTo>
                    <a:lnTo>
                      <a:pt x="336" y="250"/>
                    </a:lnTo>
                    <a:lnTo>
                      <a:pt x="327" y="248"/>
                    </a:lnTo>
                    <a:lnTo>
                      <a:pt x="317" y="247"/>
                    </a:lnTo>
                    <a:lnTo>
                      <a:pt x="305" y="248"/>
                    </a:lnTo>
                    <a:lnTo>
                      <a:pt x="299" y="252"/>
                    </a:lnTo>
                    <a:lnTo>
                      <a:pt x="293" y="255"/>
                    </a:lnTo>
                    <a:lnTo>
                      <a:pt x="287" y="260"/>
                    </a:lnTo>
                    <a:lnTo>
                      <a:pt x="281" y="265"/>
                    </a:lnTo>
                    <a:lnTo>
                      <a:pt x="275" y="270"/>
                    </a:lnTo>
                    <a:lnTo>
                      <a:pt x="270" y="275"/>
                    </a:lnTo>
                    <a:lnTo>
                      <a:pt x="265" y="281"/>
                    </a:lnTo>
                    <a:lnTo>
                      <a:pt x="260" y="288"/>
                    </a:lnTo>
                    <a:lnTo>
                      <a:pt x="255" y="294"/>
                    </a:lnTo>
                    <a:lnTo>
                      <a:pt x="251" y="300"/>
                    </a:lnTo>
                    <a:lnTo>
                      <a:pt x="247" y="308"/>
                    </a:lnTo>
                    <a:lnTo>
                      <a:pt x="244" y="315"/>
                    </a:lnTo>
                    <a:lnTo>
                      <a:pt x="242" y="323"/>
                    </a:lnTo>
                    <a:lnTo>
                      <a:pt x="239" y="331"/>
                    </a:lnTo>
                    <a:lnTo>
                      <a:pt x="238" y="339"/>
                    </a:lnTo>
                    <a:lnTo>
                      <a:pt x="238" y="348"/>
                    </a:lnTo>
                    <a:lnTo>
                      <a:pt x="241" y="353"/>
                    </a:lnTo>
                    <a:lnTo>
                      <a:pt x="244" y="356"/>
                    </a:lnTo>
                    <a:lnTo>
                      <a:pt x="248" y="360"/>
                    </a:lnTo>
                    <a:lnTo>
                      <a:pt x="252" y="362"/>
                    </a:lnTo>
                    <a:lnTo>
                      <a:pt x="257" y="364"/>
                    </a:lnTo>
                    <a:lnTo>
                      <a:pt x="262" y="366"/>
                    </a:lnTo>
                    <a:lnTo>
                      <a:pt x="267" y="367"/>
                    </a:lnTo>
                    <a:lnTo>
                      <a:pt x="274" y="368"/>
                    </a:lnTo>
                    <a:lnTo>
                      <a:pt x="279" y="368"/>
                    </a:lnTo>
                    <a:lnTo>
                      <a:pt x="285" y="369"/>
                    </a:lnTo>
                    <a:lnTo>
                      <a:pt x="292" y="370"/>
                    </a:lnTo>
                    <a:lnTo>
                      <a:pt x="298" y="370"/>
                    </a:lnTo>
                    <a:lnTo>
                      <a:pt x="304" y="370"/>
                    </a:lnTo>
                    <a:lnTo>
                      <a:pt x="309" y="371"/>
                    </a:lnTo>
                    <a:lnTo>
                      <a:pt x="315" y="371"/>
                    </a:lnTo>
                    <a:lnTo>
                      <a:pt x="320" y="373"/>
                    </a:lnTo>
                    <a:lnTo>
                      <a:pt x="330" y="376"/>
                    </a:lnTo>
                    <a:lnTo>
                      <a:pt x="337" y="382"/>
                    </a:lnTo>
                    <a:lnTo>
                      <a:pt x="344" y="389"/>
                    </a:lnTo>
                    <a:lnTo>
                      <a:pt x="349" y="398"/>
                    </a:lnTo>
                    <a:lnTo>
                      <a:pt x="353" y="407"/>
                    </a:lnTo>
                    <a:lnTo>
                      <a:pt x="355" y="417"/>
                    </a:lnTo>
                    <a:lnTo>
                      <a:pt x="356" y="427"/>
                    </a:lnTo>
                    <a:lnTo>
                      <a:pt x="355" y="436"/>
                    </a:lnTo>
                    <a:lnTo>
                      <a:pt x="352" y="443"/>
                    </a:lnTo>
                    <a:lnTo>
                      <a:pt x="348" y="448"/>
                    </a:lnTo>
                    <a:lnTo>
                      <a:pt x="343" y="453"/>
                    </a:lnTo>
                    <a:lnTo>
                      <a:pt x="339" y="458"/>
                    </a:lnTo>
                    <a:lnTo>
                      <a:pt x="334" y="462"/>
                    </a:lnTo>
                    <a:lnTo>
                      <a:pt x="330" y="468"/>
                    </a:lnTo>
                    <a:lnTo>
                      <a:pt x="324" y="473"/>
                    </a:lnTo>
                    <a:lnTo>
                      <a:pt x="320" y="479"/>
                    </a:lnTo>
                    <a:lnTo>
                      <a:pt x="311" y="479"/>
                    </a:lnTo>
                    <a:lnTo>
                      <a:pt x="304" y="477"/>
                    </a:lnTo>
                    <a:lnTo>
                      <a:pt x="295" y="474"/>
                    </a:lnTo>
                    <a:lnTo>
                      <a:pt x="286" y="470"/>
                    </a:lnTo>
                    <a:lnTo>
                      <a:pt x="278" y="465"/>
                    </a:lnTo>
                    <a:lnTo>
                      <a:pt x="268" y="461"/>
                    </a:lnTo>
                    <a:lnTo>
                      <a:pt x="259" y="455"/>
                    </a:lnTo>
                    <a:lnTo>
                      <a:pt x="250" y="450"/>
                    </a:lnTo>
                    <a:lnTo>
                      <a:pt x="241" y="445"/>
                    </a:lnTo>
                    <a:lnTo>
                      <a:pt x="231" y="441"/>
                    </a:lnTo>
                    <a:lnTo>
                      <a:pt x="222" y="437"/>
                    </a:lnTo>
                    <a:lnTo>
                      <a:pt x="211" y="435"/>
                    </a:lnTo>
                    <a:lnTo>
                      <a:pt x="202" y="432"/>
                    </a:lnTo>
                    <a:lnTo>
                      <a:pt x="193" y="432"/>
                    </a:lnTo>
                    <a:lnTo>
                      <a:pt x="182" y="433"/>
                    </a:lnTo>
                    <a:lnTo>
                      <a:pt x="172" y="436"/>
                    </a:lnTo>
                    <a:lnTo>
                      <a:pt x="98" y="508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=""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5"/>
              <p:cNvSpPr>
                <a:spLocks/>
              </p:cNvSpPr>
              <p:nvPr/>
            </p:nvSpPr>
            <p:spPr bwMode="grayWhite">
              <a:xfrm>
                <a:off x="1132014" y="6086856"/>
                <a:ext cx="814388" cy="782638"/>
              </a:xfrm>
              <a:custGeom>
                <a:avLst/>
                <a:gdLst>
                  <a:gd name="T0" fmla="*/ 111 w 513"/>
                  <a:gd name="T1" fmla="*/ 481 h 493"/>
                  <a:gd name="T2" fmla="*/ 85 w 513"/>
                  <a:gd name="T3" fmla="*/ 463 h 493"/>
                  <a:gd name="T4" fmla="*/ 64 w 513"/>
                  <a:gd name="T5" fmla="*/ 433 h 493"/>
                  <a:gd name="T6" fmla="*/ 0 w 513"/>
                  <a:gd name="T7" fmla="*/ 275 h 493"/>
                  <a:gd name="T8" fmla="*/ 3 w 513"/>
                  <a:gd name="T9" fmla="*/ 259 h 493"/>
                  <a:gd name="T10" fmla="*/ 10 w 513"/>
                  <a:gd name="T11" fmla="*/ 240 h 493"/>
                  <a:gd name="T12" fmla="*/ 21 w 513"/>
                  <a:gd name="T13" fmla="*/ 222 h 493"/>
                  <a:gd name="T14" fmla="*/ 35 w 513"/>
                  <a:gd name="T15" fmla="*/ 205 h 493"/>
                  <a:gd name="T16" fmla="*/ 49 w 513"/>
                  <a:gd name="T17" fmla="*/ 193 h 493"/>
                  <a:gd name="T18" fmla="*/ 81 w 513"/>
                  <a:gd name="T19" fmla="*/ 193 h 493"/>
                  <a:gd name="T20" fmla="*/ 112 w 513"/>
                  <a:gd name="T21" fmla="*/ 205 h 493"/>
                  <a:gd name="T22" fmla="*/ 142 w 513"/>
                  <a:gd name="T23" fmla="*/ 220 h 493"/>
                  <a:gd name="T24" fmla="*/ 169 w 513"/>
                  <a:gd name="T25" fmla="*/ 226 h 493"/>
                  <a:gd name="T26" fmla="*/ 194 w 513"/>
                  <a:gd name="T27" fmla="*/ 211 h 493"/>
                  <a:gd name="T28" fmla="*/ 212 w 513"/>
                  <a:gd name="T29" fmla="*/ 183 h 493"/>
                  <a:gd name="T30" fmla="*/ 222 w 513"/>
                  <a:gd name="T31" fmla="*/ 156 h 493"/>
                  <a:gd name="T32" fmla="*/ 213 w 513"/>
                  <a:gd name="T33" fmla="*/ 128 h 493"/>
                  <a:gd name="T34" fmla="*/ 198 w 513"/>
                  <a:gd name="T35" fmla="*/ 115 h 493"/>
                  <a:gd name="T36" fmla="*/ 178 w 513"/>
                  <a:gd name="T37" fmla="*/ 105 h 493"/>
                  <a:gd name="T38" fmla="*/ 158 w 513"/>
                  <a:gd name="T39" fmla="*/ 95 h 493"/>
                  <a:gd name="T40" fmla="*/ 142 w 513"/>
                  <a:gd name="T41" fmla="*/ 81 h 493"/>
                  <a:gd name="T42" fmla="*/ 137 w 513"/>
                  <a:gd name="T43" fmla="*/ 60 h 493"/>
                  <a:gd name="T44" fmla="*/ 146 w 513"/>
                  <a:gd name="T45" fmla="*/ 38 h 493"/>
                  <a:gd name="T46" fmla="*/ 160 w 513"/>
                  <a:gd name="T47" fmla="*/ 20 h 493"/>
                  <a:gd name="T48" fmla="*/ 176 w 513"/>
                  <a:gd name="T49" fmla="*/ 0 h 493"/>
                  <a:gd name="T50" fmla="*/ 198 w 513"/>
                  <a:gd name="T51" fmla="*/ 15 h 493"/>
                  <a:gd name="T52" fmla="*/ 224 w 513"/>
                  <a:gd name="T53" fmla="*/ 26 h 493"/>
                  <a:gd name="T54" fmla="*/ 251 w 513"/>
                  <a:gd name="T55" fmla="*/ 34 h 493"/>
                  <a:gd name="T56" fmla="*/ 279 w 513"/>
                  <a:gd name="T57" fmla="*/ 38 h 493"/>
                  <a:gd name="T58" fmla="*/ 307 w 513"/>
                  <a:gd name="T59" fmla="*/ 37 h 493"/>
                  <a:gd name="T60" fmla="*/ 285 w 513"/>
                  <a:gd name="T61" fmla="*/ 123 h 493"/>
                  <a:gd name="T62" fmla="*/ 295 w 513"/>
                  <a:gd name="T63" fmla="*/ 131 h 493"/>
                  <a:gd name="T64" fmla="*/ 308 w 513"/>
                  <a:gd name="T65" fmla="*/ 140 h 493"/>
                  <a:gd name="T66" fmla="*/ 337 w 513"/>
                  <a:gd name="T67" fmla="*/ 134 h 493"/>
                  <a:gd name="T68" fmla="*/ 357 w 513"/>
                  <a:gd name="T69" fmla="*/ 101 h 493"/>
                  <a:gd name="T70" fmla="*/ 382 w 513"/>
                  <a:gd name="T71" fmla="*/ 69 h 493"/>
                  <a:gd name="T72" fmla="*/ 395 w 513"/>
                  <a:gd name="T73" fmla="*/ 94 h 493"/>
                  <a:gd name="T74" fmla="*/ 416 w 513"/>
                  <a:gd name="T75" fmla="*/ 117 h 493"/>
                  <a:gd name="T76" fmla="*/ 441 w 513"/>
                  <a:gd name="T77" fmla="*/ 137 h 493"/>
                  <a:gd name="T78" fmla="*/ 469 w 513"/>
                  <a:gd name="T79" fmla="*/ 154 h 493"/>
                  <a:gd name="T80" fmla="*/ 501 w 513"/>
                  <a:gd name="T81" fmla="*/ 170 h 493"/>
                  <a:gd name="T82" fmla="*/ 431 w 513"/>
                  <a:gd name="T83" fmla="*/ 287 h 493"/>
                  <a:gd name="T84" fmla="*/ 316 w 513"/>
                  <a:gd name="T85" fmla="*/ 222 h 493"/>
                  <a:gd name="T86" fmla="*/ 299 w 513"/>
                  <a:gd name="T87" fmla="*/ 240 h 493"/>
                  <a:gd name="T88" fmla="*/ 283 w 513"/>
                  <a:gd name="T89" fmla="*/ 261 h 493"/>
                  <a:gd name="T90" fmla="*/ 271 w 513"/>
                  <a:gd name="T91" fmla="*/ 284 h 493"/>
                  <a:gd name="T92" fmla="*/ 262 w 513"/>
                  <a:gd name="T93" fmla="*/ 308 h 493"/>
                  <a:gd name="T94" fmla="*/ 265 w 513"/>
                  <a:gd name="T95" fmla="*/ 334 h 493"/>
                  <a:gd name="T96" fmla="*/ 290 w 513"/>
                  <a:gd name="T97" fmla="*/ 351 h 493"/>
                  <a:gd name="T98" fmla="*/ 325 w 513"/>
                  <a:gd name="T99" fmla="*/ 356 h 493"/>
                  <a:gd name="T100" fmla="*/ 360 w 513"/>
                  <a:gd name="T101" fmla="*/ 359 h 493"/>
                  <a:gd name="T102" fmla="*/ 388 w 513"/>
                  <a:gd name="T103" fmla="*/ 370 h 493"/>
                  <a:gd name="T104" fmla="*/ 400 w 513"/>
                  <a:gd name="T105" fmla="*/ 401 h 493"/>
                  <a:gd name="T106" fmla="*/ 202 w 513"/>
                  <a:gd name="T107" fmla="*/ 404 h 493"/>
                  <a:gd name="T108" fmla="*/ 162 w 513"/>
                  <a:gd name="T109" fmla="*/ 479 h 493"/>
                  <a:gd name="T110" fmla="*/ 150 w 513"/>
                  <a:gd name="T111" fmla="*/ 484 h 493"/>
                  <a:gd name="T112" fmla="*/ 138 w 513"/>
                  <a:gd name="T113" fmla="*/ 492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13" h="493">
                    <a:moveTo>
                      <a:pt x="130" y="492"/>
                    </a:moveTo>
                    <a:lnTo>
                      <a:pt x="120" y="486"/>
                    </a:lnTo>
                    <a:lnTo>
                      <a:pt x="111" y="481"/>
                    </a:lnTo>
                    <a:lnTo>
                      <a:pt x="101" y="475"/>
                    </a:lnTo>
                    <a:lnTo>
                      <a:pt x="93" y="469"/>
                    </a:lnTo>
                    <a:lnTo>
                      <a:pt x="85" y="463"/>
                    </a:lnTo>
                    <a:lnTo>
                      <a:pt x="78" y="454"/>
                    </a:lnTo>
                    <a:lnTo>
                      <a:pt x="71" y="444"/>
                    </a:lnTo>
                    <a:lnTo>
                      <a:pt x="64" y="433"/>
                    </a:lnTo>
                    <a:lnTo>
                      <a:pt x="111" y="353"/>
                    </a:lnTo>
                    <a:lnTo>
                      <a:pt x="0" y="280"/>
                    </a:lnTo>
                    <a:lnTo>
                      <a:pt x="0" y="275"/>
                    </a:lnTo>
                    <a:lnTo>
                      <a:pt x="0" y="270"/>
                    </a:lnTo>
                    <a:lnTo>
                      <a:pt x="1" y="264"/>
                    </a:lnTo>
                    <a:lnTo>
                      <a:pt x="3" y="259"/>
                    </a:lnTo>
                    <a:lnTo>
                      <a:pt x="5" y="252"/>
                    </a:lnTo>
                    <a:lnTo>
                      <a:pt x="7" y="246"/>
                    </a:lnTo>
                    <a:lnTo>
                      <a:pt x="10" y="240"/>
                    </a:lnTo>
                    <a:lnTo>
                      <a:pt x="13" y="234"/>
                    </a:lnTo>
                    <a:lnTo>
                      <a:pt x="17" y="227"/>
                    </a:lnTo>
                    <a:lnTo>
                      <a:pt x="21" y="222"/>
                    </a:lnTo>
                    <a:lnTo>
                      <a:pt x="26" y="216"/>
                    </a:lnTo>
                    <a:lnTo>
                      <a:pt x="30" y="211"/>
                    </a:lnTo>
                    <a:lnTo>
                      <a:pt x="35" y="205"/>
                    </a:lnTo>
                    <a:lnTo>
                      <a:pt x="40" y="201"/>
                    </a:lnTo>
                    <a:lnTo>
                      <a:pt x="44" y="196"/>
                    </a:lnTo>
                    <a:lnTo>
                      <a:pt x="49" y="193"/>
                    </a:lnTo>
                    <a:lnTo>
                      <a:pt x="60" y="191"/>
                    </a:lnTo>
                    <a:lnTo>
                      <a:pt x="70" y="191"/>
                    </a:lnTo>
                    <a:lnTo>
                      <a:pt x="81" y="193"/>
                    </a:lnTo>
                    <a:lnTo>
                      <a:pt x="92" y="196"/>
                    </a:lnTo>
                    <a:lnTo>
                      <a:pt x="102" y="201"/>
                    </a:lnTo>
                    <a:lnTo>
                      <a:pt x="112" y="205"/>
                    </a:lnTo>
                    <a:lnTo>
                      <a:pt x="122" y="211"/>
                    </a:lnTo>
                    <a:lnTo>
                      <a:pt x="132" y="216"/>
                    </a:lnTo>
                    <a:lnTo>
                      <a:pt x="142" y="220"/>
                    </a:lnTo>
                    <a:lnTo>
                      <a:pt x="150" y="223"/>
                    </a:lnTo>
                    <a:lnTo>
                      <a:pt x="160" y="226"/>
                    </a:lnTo>
                    <a:lnTo>
                      <a:pt x="169" y="226"/>
                    </a:lnTo>
                    <a:lnTo>
                      <a:pt x="178" y="223"/>
                    </a:lnTo>
                    <a:lnTo>
                      <a:pt x="186" y="219"/>
                    </a:lnTo>
                    <a:lnTo>
                      <a:pt x="194" y="211"/>
                    </a:lnTo>
                    <a:lnTo>
                      <a:pt x="202" y="200"/>
                    </a:lnTo>
                    <a:lnTo>
                      <a:pt x="207" y="192"/>
                    </a:lnTo>
                    <a:lnTo>
                      <a:pt x="212" y="183"/>
                    </a:lnTo>
                    <a:lnTo>
                      <a:pt x="216" y="174"/>
                    </a:lnTo>
                    <a:lnTo>
                      <a:pt x="219" y="165"/>
                    </a:lnTo>
                    <a:lnTo>
                      <a:pt x="222" y="156"/>
                    </a:lnTo>
                    <a:lnTo>
                      <a:pt x="222" y="146"/>
                    </a:lnTo>
                    <a:lnTo>
                      <a:pt x="219" y="138"/>
                    </a:lnTo>
                    <a:lnTo>
                      <a:pt x="213" y="128"/>
                    </a:lnTo>
                    <a:lnTo>
                      <a:pt x="210" y="123"/>
                    </a:lnTo>
                    <a:lnTo>
                      <a:pt x="204" y="119"/>
                    </a:lnTo>
                    <a:lnTo>
                      <a:pt x="198" y="115"/>
                    </a:lnTo>
                    <a:lnTo>
                      <a:pt x="192" y="112"/>
                    </a:lnTo>
                    <a:lnTo>
                      <a:pt x="186" y="109"/>
                    </a:lnTo>
                    <a:lnTo>
                      <a:pt x="178" y="105"/>
                    </a:lnTo>
                    <a:lnTo>
                      <a:pt x="171" y="102"/>
                    </a:lnTo>
                    <a:lnTo>
                      <a:pt x="165" y="98"/>
                    </a:lnTo>
                    <a:lnTo>
                      <a:pt x="158" y="95"/>
                    </a:lnTo>
                    <a:lnTo>
                      <a:pt x="152" y="91"/>
                    </a:lnTo>
                    <a:lnTo>
                      <a:pt x="146" y="86"/>
                    </a:lnTo>
                    <a:lnTo>
                      <a:pt x="142" y="81"/>
                    </a:lnTo>
                    <a:lnTo>
                      <a:pt x="139" y="74"/>
                    </a:lnTo>
                    <a:lnTo>
                      <a:pt x="137" y="68"/>
                    </a:lnTo>
                    <a:lnTo>
                      <a:pt x="137" y="60"/>
                    </a:lnTo>
                    <a:lnTo>
                      <a:pt x="138" y="51"/>
                    </a:lnTo>
                    <a:lnTo>
                      <a:pt x="142" y="44"/>
                    </a:lnTo>
                    <a:lnTo>
                      <a:pt x="146" y="38"/>
                    </a:lnTo>
                    <a:lnTo>
                      <a:pt x="150" y="32"/>
                    </a:lnTo>
                    <a:lnTo>
                      <a:pt x="155" y="26"/>
                    </a:lnTo>
                    <a:lnTo>
                      <a:pt x="160" y="20"/>
                    </a:lnTo>
                    <a:lnTo>
                      <a:pt x="165" y="14"/>
                    </a:lnTo>
                    <a:lnTo>
                      <a:pt x="170" y="8"/>
                    </a:lnTo>
                    <a:lnTo>
                      <a:pt x="176" y="0"/>
                    </a:lnTo>
                    <a:lnTo>
                      <a:pt x="183" y="5"/>
                    </a:lnTo>
                    <a:lnTo>
                      <a:pt x="191" y="10"/>
                    </a:lnTo>
                    <a:lnTo>
                      <a:pt x="198" y="15"/>
                    </a:lnTo>
                    <a:lnTo>
                      <a:pt x="207" y="19"/>
                    </a:lnTo>
                    <a:lnTo>
                      <a:pt x="215" y="23"/>
                    </a:lnTo>
                    <a:lnTo>
                      <a:pt x="224" y="26"/>
                    </a:lnTo>
                    <a:lnTo>
                      <a:pt x="233" y="29"/>
                    </a:lnTo>
                    <a:lnTo>
                      <a:pt x="242" y="32"/>
                    </a:lnTo>
                    <a:lnTo>
                      <a:pt x="251" y="34"/>
                    </a:lnTo>
                    <a:lnTo>
                      <a:pt x="261" y="36"/>
                    </a:lnTo>
                    <a:lnTo>
                      <a:pt x="270" y="37"/>
                    </a:lnTo>
                    <a:lnTo>
                      <a:pt x="279" y="38"/>
                    </a:lnTo>
                    <a:lnTo>
                      <a:pt x="288" y="38"/>
                    </a:lnTo>
                    <a:lnTo>
                      <a:pt x="298" y="38"/>
                    </a:lnTo>
                    <a:lnTo>
                      <a:pt x="307" y="37"/>
                    </a:lnTo>
                    <a:lnTo>
                      <a:pt x="316" y="36"/>
                    </a:lnTo>
                    <a:lnTo>
                      <a:pt x="282" y="120"/>
                    </a:lnTo>
                    <a:lnTo>
                      <a:pt x="285" y="123"/>
                    </a:lnTo>
                    <a:lnTo>
                      <a:pt x="288" y="126"/>
                    </a:lnTo>
                    <a:lnTo>
                      <a:pt x="291" y="129"/>
                    </a:lnTo>
                    <a:lnTo>
                      <a:pt x="295" y="131"/>
                    </a:lnTo>
                    <a:lnTo>
                      <a:pt x="298" y="134"/>
                    </a:lnTo>
                    <a:lnTo>
                      <a:pt x="303" y="137"/>
                    </a:lnTo>
                    <a:lnTo>
                      <a:pt x="308" y="140"/>
                    </a:lnTo>
                    <a:lnTo>
                      <a:pt x="313" y="142"/>
                    </a:lnTo>
                    <a:lnTo>
                      <a:pt x="327" y="140"/>
                    </a:lnTo>
                    <a:lnTo>
                      <a:pt x="337" y="134"/>
                    </a:lnTo>
                    <a:lnTo>
                      <a:pt x="345" y="125"/>
                    </a:lnTo>
                    <a:lnTo>
                      <a:pt x="352" y="113"/>
                    </a:lnTo>
                    <a:lnTo>
                      <a:pt x="357" y="101"/>
                    </a:lnTo>
                    <a:lnTo>
                      <a:pt x="363" y="89"/>
                    </a:lnTo>
                    <a:lnTo>
                      <a:pt x="372" y="78"/>
                    </a:lnTo>
                    <a:lnTo>
                      <a:pt x="382" y="69"/>
                    </a:lnTo>
                    <a:lnTo>
                      <a:pt x="385" y="77"/>
                    </a:lnTo>
                    <a:lnTo>
                      <a:pt x="390" y="86"/>
                    </a:lnTo>
                    <a:lnTo>
                      <a:pt x="395" y="94"/>
                    </a:lnTo>
                    <a:lnTo>
                      <a:pt x="402" y="101"/>
                    </a:lnTo>
                    <a:lnTo>
                      <a:pt x="409" y="109"/>
                    </a:lnTo>
                    <a:lnTo>
                      <a:pt x="416" y="117"/>
                    </a:lnTo>
                    <a:lnTo>
                      <a:pt x="424" y="123"/>
                    </a:lnTo>
                    <a:lnTo>
                      <a:pt x="432" y="130"/>
                    </a:lnTo>
                    <a:lnTo>
                      <a:pt x="441" y="137"/>
                    </a:lnTo>
                    <a:lnTo>
                      <a:pt x="450" y="143"/>
                    </a:lnTo>
                    <a:lnTo>
                      <a:pt x="459" y="149"/>
                    </a:lnTo>
                    <a:lnTo>
                      <a:pt x="469" y="154"/>
                    </a:lnTo>
                    <a:lnTo>
                      <a:pt x="480" y="159"/>
                    </a:lnTo>
                    <a:lnTo>
                      <a:pt x="490" y="165"/>
                    </a:lnTo>
                    <a:lnTo>
                      <a:pt x="501" y="170"/>
                    </a:lnTo>
                    <a:lnTo>
                      <a:pt x="512" y="174"/>
                    </a:lnTo>
                    <a:lnTo>
                      <a:pt x="447" y="287"/>
                    </a:lnTo>
                    <a:lnTo>
                      <a:pt x="431" y="287"/>
                    </a:lnTo>
                    <a:lnTo>
                      <a:pt x="328" y="211"/>
                    </a:lnTo>
                    <a:lnTo>
                      <a:pt x="322" y="216"/>
                    </a:lnTo>
                    <a:lnTo>
                      <a:pt x="316" y="222"/>
                    </a:lnTo>
                    <a:lnTo>
                      <a:pt x="311" y="227"/>
                    </a:lnTo>
                    <a:lnTo>
                      <a:pt x="305" y="234"/>
                    </a:lnTo>
                    <a:lnTo>
                      <a:pt x="299" y="240"/>
                    </a:lnTo>
                    <a:lnTo>
                      <a:pt x="293" y="247"/>
                    </a:lnTo>
                    <a:lnTo>
                      <a:pt x="288" y="253"/>
                    </a:lnTo>
                    <a:lnTo>
                      <a:pt x="283" y="261"/>
                    </a:lnTo>
                    <a:lnTo>
                      <a:pt x="279" y="268"/>
                    </a:lnTo>
                    <a:lnTo>
                      <a:pt x="275" y="276"/>
                    </a:lnTo>
                    <a:lnTo>
                      <a:pt x="271" y="284"/>
                    </a:lnTo>
                    <a:lnTo>
                      <a:pt x="267" y="292"/>
                    </a:lnTo>
                    <a:lnTo>
                      <a:pt x="265" y="300"/>
                    </a:lnTo>
                    <a:lnTo>
                      <a:pt x="262" y="308"/>
                    </a:lnTo>
                    <a:lnTo>
                      <a:pt x="261" y="316"/>
                    </a:lnTo>
                    <a:lnTo>
                      <a:pt x="259" y="324"/>
                    </a:lnTo>
                    <a:lnTo>
                      <a:pt x="265" y="334"/>
                    </a:lnTo>
                    <a:lnTo>
                      <a:pt x="272" y="342"/>
                    </a:lnTo>
                    <a:lnTo>
                      <a:pt x="281" y="347"/>
                    </a:lnTo>
                    <a:lnTo>
                      <a:pt x="290" y="351"/>
                    </a:lnTo>
                    <a:lnTo>
                      <a:pt x="302" y="353"/>
                    </a:lnTo>
                    <a:lnTo>
                      <a:pt x="313" y="355"/>
                    </a:lnTo>
                    <a:lnTo>
                      <a:pt x="325" y="356"/>
                    </a:lnTo>
                    <a:lnTo>
                      <a:pt x="337" y="357"/>
                    </a:lnTo>
                    <a:lnTo>
                      <a:pt x="348" y="357"/>
                    </a:lnTo>
                    <a:lnTo>
                      <a:pt x="360" y="359"/>
                    </a:lnTo>
                    <a:lnTo>
                      <a:pt x="370" y="361"/>
                    </a:lnTo>
                    <a:lnTo>
                      <a:pt x="380" y="365"/>
                    </a:lnTo>
                    <a:lnTo>
                      <a:pt x="388" y="370"/>
                    </a:lnTo>
                    <a:lnTo>
                      <a:pt x="394" y="378"/>
                    </a:lnTo>
                    <a:lnTo>
                      <a:pt x="399" y="387"/>
                    </a:lnTo>
                    <a:lnTo>
                      <a:pt x="400" y="401"/>
                    </a:lnTo>
                    <a:lnTo>
                      <a:pt x="347" y="480"/>
                    </a:lnTo>
                    <a:lnTo>
                      <a:pt x="225" y="398"/>
                    </a:lnTo>
                    <a:lnTo>
                      <a:pt x="202" y="404"/>
                    </a:lnTo>
                    <a:lnTo>
                      <a:pt x="168" y="477"/>
                    </a:lnTo>
                    <a:lnTo>
                      <a:pt x="165" y="478"/>
                    </a:lnTo>
                    <a:lnTo>
                      <a:pt x="162" y="479"/>
                    </a:lnTo>
                    <a:lnTo>
                      <a:pt x="158" y="481"/>
                    </a:lnTo>
                    <a:lnTo>
                      <a:pt x="154" y="483"/>
                    </a:lnTo>
                    <a:lnTo>
                      <a:pt x="150" y="484"/>
                    </a:lnTo>
                    <a:lnTo>
                      <a:pt x="146" y="487"/>
                    </a:lnTo>
                    <a:lnTo>
                      <a:pt x="142" y="489"/>
                    </a:lnTo>
                    <a:lnTo>
                      <a:pt x="138" y="492"/>
                    </a:lnTo>
                    <a:lnTo>
                      <a:pt x="130" y="492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=""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6"/>
              <p:cNvSpPr>
                <a:spLocks/>
              </p:cNvSpPr>
              <p:nvPr/>
            </p:nvSpPr>
            <p:spPr bwMode="grayWhite">
              <a:xfrm>
                <a:off x="8064" y="5947156"/>
                <a:ext cx="534988" cy="563563"/>
              </a:xfrm>
              <a:custGeom>
                <a:avLst/>
                <a:gdLst>
                  <a:gd name="T0" fmla="*/ 315 w 337"/>
                  <a:gd name="T1" fmla="*/ 160 h 355"/>
                  <a:gd name="T2" fmla="*/ 280 w 337"/>
                  <a:gd name="T3" fmla="*/ 168 h 355"/>
                  <a:gd name="T4" fmla="*/ 247 w 337"/>
                  <a:gd name="T5" fmla="*/ 179 h 355"/>
                  <a:gd name="T6" fmla="*/ 232 w 337"/>
                  <a:gd name="T7" fmla="*/ 209 h 355"/>
                  <a:gd name="T8" fmla="*/ 240 w 337"/>
                  <a:gd name="T9" fmla="*/ 243 h 355"/>
                  <a:gd name="T10" fmla="*/ 243 w 337"/>
                  <a:gd name="T11" fmla="*/ 275 h 355"/>
                  <a:gd name="T12" fmla="*/ 227 w 337"/>
                  <a:gd name="T13" fmla="*/ 291 h 355"/>
                  <a:gd name="T14" fmla="*/ 202 w 337"/>
                  <a:gd name="T15" fmla="*/ 300 h 355"/>
                  <a:gd name="T16" fmla="*/ 175 w 337"/>
                  <a:gd name="T17" fmla="*/ 303 h 355"/>
                  <a:gd name="T18" fmla="*/ 149 w 337"/>
                  <a:gd name="T19" fmla="*/ 303 h 355"/>
                  <a:gd name="T20" fmla="*/ 142 w 337"/>
                  <a:gd name="T21" fmla="*/ 276 h 355"/>
                  <a:gd name="T22" fmla="*/ 149 w 337"/>
                  <a:gd name="T23" fmla="*/ 243 h 355"/>
                  <a:gd name="T24" fmla="*/ 139 w 337"/>
                  <a:gd name="T25" fmla="*/ 220 h 355"/>
                  <a:gd name="T26" fmla="*/ 121 w 337"/>
                  <a:gd name="T27" fmla="*/ 210 h 355"/>
                  <a:gd name="T28" fmla="*/ 99 w 337"/>
                  <a:gd name="T29" fmla="*/ 206 h 355"/>
                  <a:gd name="T30" fmla="*/ 75 w 337"/>
                  <a:gd name="T31" fmla="*/ 207 h 355"/>
                  <a:gd name="T32" fmla="*/ 51 w 337"/>
                  <a:gd name="T33" fmla="*/ 216 h 355"/>
                  <a:gd name="T34" fmla="*/ 34 w 337"/>
                  <a:gd name="T35" fmla="*/ 234 h 355"/>
                  <a:gd name="T36" fmla="*/ 32 w 337"/>
                  <a:gd name="T37" fmla="*/ 260 h 355"/>
                  <a:gd name="T38" fmla="*/ 43 w 337"/>
                  <a:gd name="T39" fmla="*/ 284 h 355"/>
                  <a:gd name="T40" fmla="*/ 50 w 337"/>
                  <a:gd name="T41" fmla="*/ 309 h 355"/>
                  <a:gd name="T42" fmla="*/ 41 w 337"/>
                  <a:gd name="T43" fmla="*/ 333 h 355"/>
                  <a:gd name="T44" fmla="*/ 25 w 337"/>
                  <a:gd name="T45" fmla="*/ 345 h 355"/>
                  <a:gd name="T46" fmla="*/ 7 w 337"/>
                  <a:gd name="T47" fmla="*/ 353 h 355"/>
                  <a:gd name="T48" fmla="*/ 14 w 337"/>
                  <a:gd name="T49" fmla="*/ 34 h 355"/>
                  <a:gd name="T50" fmla="*/ 16 w 337"/>
                  <a:gd name="T51" fmla="*/ 51 h 355"/>
                  <a:gd name="T52" fmla="*/ 13 w 337"/>
                  <a:gd name="T53" fmla="*/ 68 h 355"/>
                  <a:gd name="T54" fmla="*/ 9 w 337"/>
                  <a:gd name="T55" fmla="*/ 87 h 355"/>
                  <a:gd name="T56" fmla="*/ 12 w 337"/>
                  <a:gd name="T57" fmla="*/ 107 h 355"/>
                  <a:gd name="T58" fmla="*/ 33 w 337"/>
                  <a:gd name="T59" fmla="*/ 126 h 355"/>
                  <a:gd name="T60" fmla="*/ 61 w 337"/>
                  <a:gd name="T61" fmla="*/ 127 h 355"/>
                  <a:gd name="T62" fmla="*/ 81 w 337"/>
                  <a:gd name="T63" fmla="*/ 124 h 355"/>
                  <a:gd name="T64" fmla="*/ 103 w 337"/>
                  <a:gd name="T65" fmla="*/ 121 h 355"/>
                  <a:gd name="T66" fmla="*/ 122 w 337"/>
                  <a:gd name="T67" fmla="*/ 110 h 355"/>
                  <a:gd name="T68" fmla="*/ 135 w 337"/>
                  <a:gd name="T69" fmla="*/ 91 h 355"/>
                  <a:gd name="T70" fmla="*/ 134 w 337"/>
                  <a:gd name="T71" fmla="*/ 71 h 355"/>
                  <a:gd name="T72" fmla="*/ 126 w 337"/>
                  <a:gd name="T73" fmla="*/ 52 h 355"/>
                  <a:gd name="T74" fmla="*/ 118 w 337"/>
                  <a:gd name="T75" fmla="*/ 33 h 355"/>
                  <a:gd name="T76" fmla="*/ 122 w 337"/>
                  <a:gd name="T77" fmla="*/ 13 h 355"/>
                  <a:gd name="T78" fmla="*/ 140 w 337"/>
                  <a:gd name="T79" fmla="*/ 6 h 355"/>
                  <a:gd name="T80" fmla="*/ 163 w 337"/>
                  <a:gd name="T81" fmla="*/ 1 h 355"/>
                  <a:gd name="T82" fmla="*/ 186 w 337"/>
                  <a:gd name="T83" fmla="*/ 1 h 355"/>
                  <a:gd name="T84" fmla="*/ 202 w 337"/>
                  <a:gd name="T85" fmla="*/ 8 h 355"/>
                  <a:gd name="T86" fmla="*/ 207 w 337"/>
                  <a:gd name="T87" fmla="*/ 41 h 355"/>
                  <a:gd name="T88" fmla="*/ 219 w 337"/>
                  <a:gd name="T89" fmla="*/ 68 h 355"/>
                  <a:gd name="T90" fmla="*/ 241 w 337"/>
                  <a:gd name="T91" fmla="*/ 82 h 355"/>
                  <a:gd name="T92" fmla="*/ 267 w 337"/>
                  <a:gd name="T93" fmla="*/ 78 h 355"/>
                  <a:gd name="T94" fmla="*/ 292 w 337"/>
                  <a:gd name="T95" fmla="*/ 64 h 355"/>
                  <a:gd name="T96" fmla="*/ 316 w 337"/>
                  <a:gd name="T97" fmla="*/ 67 h 355"/>
                  <a:gd name="T98" fmla="*/ 323 w 337"/>
                  <a:gd name="T99" fmla="*/ 85 h 355"/>
                  <a:gd name="T100" fmla="*/ 329 w 337"/>
                  <a:gd name="T101" fmla="*/ 105 h 355"/>
                  <a:gd name="T102" fmla="*/ 334 w 337"/>
                  <a:gd name="T103" fmla="*/ 126 h 355"/>
                  <a:gd name="T104" fmla="*/ 335 w 337"/>
                  <a:gd name="T105" fmla="*/ 147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7" h="355">
                    <a:moveTo>
                      <a:pt x="335" y="147"/>
                    </a:moveTo>
                    <a:lnTo>
                      <a:pt x="329" y="153"/>
                    </a:lnTo>
                    <a:lnTo>
                      <a:pt x="323" y="158"/>
                    </a:lnTo>
                    <a:lnTo>
                      <a:pt x="315" y="160"/>
                    </a:lnTo>
                    <a:lnTo>
                      <a:pt x="306" y="163"/>
                    </a:lnTo>
                    <a:lnTo>
                      <a:pt x="297" y="165"/>
                    </a:lnTo>
                    <a:lnTo>
                      <a:pt x="288" y="167"/>
                    </a:lnTo>
                    <a:lnTo>
                      <a:pt x="280" y="168"/>
                    </a:lnTo>
                    <a:lnTo>
                      <a:pt x="270" y="170"/>
                    </a:lnTo>
                    <a:lnTo>
                      <a:pt x="261" y="172"/>
                    </a:lnTo>
                    <a:lnTo>
                      <a:pt x="254" y="175"/>
                    </a:lnTo>
                    <a:lnTo>
                      <a:pt x="247" y="179"/>
                    </a:lnTo>
                    <a:lnTo>
                      <a:pt x="242" y="183"/>
                    </a:lnTo>
                    <a:lnTo>
                      <a:pt x="237" y="191"/>
                    </a:lnTo>
                    <a:lnTo>
                      <a:pt x="233" y="199"/>
                    </a:lnTo>
                    <a:lnTo>
                      <a:pt x="232" y="209"/>
                    </a:lnTo>
                    <a:lnTo>
                      <a:pt x="233" y="222"/>
                    </a:lnTo>
                    <a:lnTo>
                      <a:pt x="236" y="229"/>
                    </a:lnTo>
                    <a:lnTo>
                      <a:pt x="239" y="237"/>
                    </a:lnTo>
                    <a:lnTo>
                      <a:pt x="240" y="243"/>
                    </a:lnTo>
                    <a:lnTo>
                      <a:pt x="242" y="252"/>
                    </a:lnTo>
                    <a:lnTo>
                      <a:pt x="242" y="259"/>
                    </a:lnTo>
                    <a:lnTo>
                      <a:pt x="243" y="266"/>
                    </a:lnTo>
                    <a:lnTo>
                      <a:pt x="243" y="275"/>
                    </a:lnTo>
                    <a:lnTo>
                      <a:pt x="243" y="283"/>
                    </a:lnTo>
                    <a:lnTo>
                      <a:pt x="237" y="286"/>
                    </a:lnTo>
                    <a:lnTo>
                      <a:pt x="232" y="289"/>
                    </a:lnTo>
                    <a:lnTo>
                      <a:pt x="227" y="291"/>
                    </a:lnTo>
                    <a:lnTo>
                      <a:pt x="221" y="293"/>
                    </a:lnTo>
                    <a:lnTo>
                      <a:pt x="216" y="294"/>
                    </a:lnTo>
                    <a:lnTo>
                      <a:pt x="209" y="297"/>
                    </a:lnTo>
                    <a:lnTo>
                      <a:pt x="202" y="300"/>
                    </a:lnTo>
                    <a:lnTo>
                      <a:pt x="195" y="300"/>
                    </a:lnTo>
                    <a:lnTo>
                      <a:pt x="189" y="302"/>
                    </a:lnTo>
                    <a:lnTo>
                      <a:pt x="182" y="303"/>
                    </a:lnTo>
                    <a:lnTo>
                      <a:pt x="175" y="303"/>
                    </a:lnTo>
                    <a:lnTo>
                      <a:pt x="169" y="303"/>
                    </a:lnTo>
                    <a:lnTo>
                      <a:pt x="162" y="303"/>
                    </a:lnTo>
                    <a:lnTo>
                      <a:pt x="155" y="303"/>
                    </a:lnTo>
                    <a:lnTo>
                      <a:pt x="149" y="303"/>
                    </a:lnTo>
                    <a:lnTo>
                      <a:pt x="143" y="299"/>
                    </a:lnTo>
                    <a:lnTo>
                      <a:pt x="140" y="293"/>
                    </a:lnTo>
                    <a:lnTo>
                      <a:pt x="140" y="285"/>
                    </a:lnTo>
                    <a:lnTo>
                      <a:pt x="142" y="276"/>
                    </a:lnTo>
                    <a:lnTo>
                      <a:pt x="144" y="268"/>
                    </a:lnTo>
                    <a:lnTo>
                      <a:pt x="147" y="260"/>
                    </a:lnTo>
                    <a:lnTo>
                      <a:pt x="149" y="252"/>
                    </a:lnTo>
                    <a:lnTo>
                      <a:pt x="149" y="243"/>
                    </a:lnTo>
                    <a:lnTo>
                      <a:pt x="149" y="235"/>
                    </a:lnTo>
                    <a:lnTo>
                      <a:pt x="146" y="229"/>
                    </a:lnTo>
                    <a:lnTo>
                      <a:pt x="143" y="224"/>
                    </a:lnTo>
                    <a:lnTo>
                      <a:pt x="139" y="220"/>
                    </a:lnTo>
                    <a:lnTo>
                      <a:pt x="136" y="217"/>
                    </a:lnTo>
                    <a:lnTo>
                      <a:pt x="130" y="214"/>
                    </a:lnTo>
                    <a:lnTo>
                      <a:pt x="126" y="211"/>
                    </a:lnTo>
                    <a:lnTo>
                      <a:pt x="121" y="210"/>
                    </a:lnTo>
                    <a:lnTo>
                      <a:pt x="116" y="209"/>
                    </a:lnTo>
                    <a:lnTo>
                      <a:pt x="110" y="208"/>
                    </a:lnTo>
                    <a:lnTo>
                      <a:pt x="105" y="208"/>
                    </a:lnTo>
                    <a:lnTo>
                      <a:pt x="99" y="206"/>
                    </a:lnTo>
                    <a:lnTo>
                      <a:pt x="93" y="206"/>
                    </a:lnTo>
                    <a:lnTo>
                      <a:pt x="87" y="207"/>
                    </a:lnTo>
                    <a:lnTo>
                      <a:pt x="81" y="206"/>
                    </a:lnTo>
                    <a:lnTo>
                      <a:pt x="75" y="207"/>
                    </a:lnTo>
                    <a:lnTo>
                      <a:pt x="70" y="207"/>
                    </a:lnTo>
                    <a:lnTo>
                      <a:pt x="62" y="209"/>
                    </a:lnTo>
                    <a:lnTo>
                      <a:pt x="56" y="212"/>
                    </a:lnTo>
                    <a:lnTo>
                      <a:pt x="51" y="216"/>
                    </a:lnTo>
                    <a:lnTo>
                      <a:pt x="46" y="219"/>
                    </a:lnTo>
                    <a:lnTo>
                      <a:pt x="41" y="224"/>
                    </a:lnTo>
                    <a:lnTo>
                      <a:pt x="37" y="229"/>
                    </a:lnTo>
                    <a:lnTo>
                      <a:pt x="34" y="234"/>
                    </a:lnTo>
                    <a:lnTo>
                      <a:pt x="29" y="241"/>
                    </a:lnTo>
                    <a:lnTo>
                      <a:pt x="30" y="248"/>
                    </a:lnTo>
                    <a:lnTo>
                      <a:pt x="31" y="253"/>
                    </a:lnTo>
                    <a:lnTo>
                      <a:pt x="32" y="260"/>
                    </a:lnTo>
                    <a:lnTo>
                      <a:pt x="35" y="266"/>
                    </a:lnTo>
                    <a:lnTo>
                      <a:pt x="37" y="272"/>
                    </a:lnTo>
                    <a:lnTo>
                      <a:pt x="42" y="279"/>
                    </a:lnTo>
                    <a:lnTo>
                      <a:pt x="43" y="284"/>
                    </a:lnTo>
                    <a:lnTo>
                      <a:pt x="45" y="289"/>
                    </a:lnTo>
                    <a:lnTo>
                      <a:pt x="49" y="296"/>
                    </a:lnTo>
                    <a:lnTo>
                      <a:pt x="50" y="303"/>
                    </a:lnTo>
                    <a:lnTo>
                      <a:pt x="50" y="309"/>
                    </a:lnTo>
                    <a:lnTo>
                      <a:pt x="50" y="316"/>
                    </a:lnTo>
                    <a:lnTo>
                      <a:pt x="49" y="321"/>
                    </a:lnTo>
                    <a:lnTo>
                      <a:pt x="47" y="326"/>
                    </a:lnTo>
                    <a:lnTo>
                      <a:pt x="41" y="333"/>
                    </a:lnTo>
                    <a:lnTo>
                      <a:pt x="35" y="339"/>
                    </a:lnTo>
                    <a:lnTo>
                      <a:pt x="32" y="341"/>
                    </a:lnTo>
                    <a:lnTo>
                      <a:pt x="30" y="343"/>
                    </a:lnTo>
                    <a:lnTo>
                      <a:pt x="25" y="345"/>
                    </a:lnTo>
                    <a:lnTo>
                      <a:pt x="21" y="348"/>
                    </a:lnTo>
                    <a:lnTo>
                      <a:pt x="17" y="349"/>
                    </a:lnTo>
                    <a:lnTo>
                      <a:pt x="12" y="350"/>
                    </a:lnTo>
                    <a:lnTo>
                      <a:pt x="7" y="353"/>
                    </a:lnTo>
                    <a:lnTo>
                      <a:pt x="0" y="354"/>
                    </a:lnTo>
                    <a:lnTo>
                      <a:pt x="0" y="19"/>
                    </a:lnTo>
                    <a:lnTo>
                      <a:pt x="12" y="31"/>
                    </a:lnTo>
                    <a:lnTo>
                      <a:pt x="14" y="34"/>
                    </a:lnTo>
                    <a:lnTo>
                      <a:pt x="16" y="39"/>
                    </a:lnTo>
                    <a:lnTo>
                      <a:pt x="18" y="43"/>
                    </a:lnTo>
                    <a:lnTo>
                      <a:pt x="17" y="47"/>
                    </a:lnTo>
                    <a:lnTo>
                      <a:pt x="16" y="51"/>
                    </a:lnTo>
                    <a:lnTo>
                      <a:pt x="16" y="56"/>
                    </a:lnTo>
                    <a:lnTo>
                      <a:pt x="16" y="60"/>
                    </a:lnTo>
                    <a:lnTo>
                      <a:pt x="14" y="64"/>
                    </a:lnTo>
                    <a:lnTo>
                      <a:pt x="13" y="68"/>
                    </a:lnTo>
                    <a:lnTo>
                      <a:pt x="12" y="73"/>
                    </a:lnTo>
                    <a:lnTo>
                      <a:pt x="11" y="78"/>
                    </a:lnTo>
                    <a:lnTo>
                      <a:pt x="10" y="82"/>
                    </a:lnTo>
                    <a:lnTo>
                      <a:pt x="9" y="87"/>
                    </a:lnTo>
                    <a:lnTo>
                      <a:pt x="9" y="92"/>
                    </a:lnTo>
                    <a:lnTo>
                      <a:pt x="8" y="97"/>
                    </a:lnTo>
                    <a:lnTo>
                      <a:pt x="9" y="102"/>
                    </a:lnTo>
                    <a:lnTo>
                      <a:pt x="12" y="107"/>
                    </a:lnTo>
                    <a:lnTo>
                      <a:pt x="16" y="112"/>
                    </a:lnTo>
                    <a:lnTo>
                      <a:pt x="19" y="118"/>
                    </a:lnTo>
                    <a:lnTo>
                      <a:pt x="27" y="122"/>
                    </a:lnTo>
                    <a:lnTo>
                      <a:pt x="33" y="126"/>
                    </a:lnTo>
                    <a:lnTo>
                      <a:pt x="40" y="128"/>
                    </a:lnTo>
                    <a:lnTo>
                      <a:pt x="48" y="128"/>
                    </a:lnTo>
                    <a:lnTo>
                      <a:pt x="56" y="129"/>
                    </a:lnTo>
                    <a:lnTo>
                      <a:pt x="61" y="127"/>
                    </a:lnTo>
                    <a:lnTo>
                      <a:pt x="65" y="127"/>
                    </a:lnTo>
                    <a:lnTo>
                      <a:pt x="70" y="126"/>
                    </a:lnTo>
                    <a:lnTo>
                      <a:pt x="76" y="126"/>
                    </a:lnTo>
                    <a:lnTo>
                      <a:pt x="81" y="124"/>
                    </a:lnTo>
                    <a:lnTo>
                      <a:pt x="87" y="124"/>
                    </a:lnTo>
                    <a:lnTo>
                      <a:pt x="92" y="123"/>
                    </a:lnTo>
                    <a:lnTo>
                      <a:pt x="98" y="121"/>
                    </a:lnTo>
                    <a:lnTo>
                      <a:pt x="103" y="121"/>
                    </a:lnTo>
                    <a:lnTo>
                      <a:pt x="107" y="119"/>
                    </a:lnTo>
                    <a:lnTo>
                      <a:pt x="112" y="116"/>
                    </a:lnTo>
                    <a:lnTo>
                      <a:pt x="117" y="114"/>
                    </a:lnTo>
                    <a:lnTo>
                      <a:pt x="122" y="110"/>
                    </a:lnTo>
                    <a:lnTo>
                      <a:pt x="125" y="106"/>
                    </a:lnTo>
                    <a:lnTo>
                      <a:pt x="128" y="101"/>
                    </a:lnTo>
                    <a:lnTo>
                      <a:pt x="131" y="96"/>
                    </a:lnTo>
                    <a:lnTo>
                      <a:pt x="135" y="91"/>
                    </a:lnTo>
                    <a:lnTo>
                      <a:pt x="136" y="85"/>
                    </a:lnTo>
                    <a:lnTo>
                      <a:pt x="136" y="81"/>
                    </a:lnTo>
                    <a:lnTo>
                      <a:pt x="136" y="76"/>
                    </a:lnTo>
                    <a:lnTo>
                      <a:pt x="134" y="71"/>
                    </a:lnTo>
                    <a:lnTo>
                      <a:pt x="133" y="67"/>
                    </a:lnTo>
                    <a:lnTo>
                      <a:pt x="131" y="62"/>
                    </a:lnTo>
                    <a:lnTo>
                      <a:pt x="128" y="56"/>
                    </a:lnTo>
                    <a:lnTo>
                      <a:pt x="126" y="52"/>
                    </a:lnTo>
                    <a:lnTo>
                      <a:pt x="124" y="47"/>
                    </a:lnTo>
                    <a:lnTo>
                      <a:pt x="122" y="43"/>
                    </a:lnTo>
                    <a:lnTo>
                      <a:pt x="119" y="38"/>
                    </a:lnTo>
                    <a:lnTo>
                      <a:pt x="118" y="33"/>
                    </a:lnTo>
                    <a:lnTo>
                      <a:pt x="118" y="28"/>
                    </a:lnTo>
                    <a:lnTo>
                      <a:pt x="118" y="22"/>
                    </a:lnTo>
                    <a:lnTo>
                      <a:pt x="118" y="18"/>
                    </a:lnTo>
                    <a:lnTo>
                      <a:pt x="122" y="13"/>
                    </a:lnTo>
                    <a:lnTo>
                      <a:pt x="127" y="11"/>
                    </a:lnTo>
                    <a:lnTo>
                      <a:pt x="130" y="9"/>
                    </a:lnTo>
                    <a:lnTo>
                      <a:pt x="136" y="8"/>
                    </a:lnTo>
                    <a:lnTo>
                      <a:pt x="140" y="6"/>
                    </a:lnTo>
                    <a:lnTo>
                      <a:pt x="145" y="4"/>
                    </a:lnTo>
                    <a:lnTo>
                      <a:pt x="151" y="3"/>
                    </a:lnTo>
                    <a:lnTo>
                      <a:pt x="156" y="4"/>
                    </a:lnTo>
                    <a:lnTo>
                      <a:pt x="163" y="1"/>
                    </a:lnTo>
                    <a:lnTo>
                      <a:pt x="169" y="2"/>
                    </a:lnTo>
                    <a:lnTo>
                      <a:pt x="174" y="1"/>
                    </a:lnTo>
                    <a:lnTo>
                      <a:pt x="180" y="2"/>
                    </a:lnTo>
                    <a:lnTo>
                      <a:pt x="186" y="1"/>
                    </a:lnTo>
                    <a:lnTo>
                      <a:pt x="192" y="0"/>
                    </a:lnTo>
                    <a:lnTo>
                      <a:pt x="198" y="0"/>
                    </a:lnTo>
                    <a:lnTo>
                      <a:pt x="203" y="0"/>
                    </a:lnTo>
                    <a:lnTo>
                      <a:pt x="202" y="8"/>
                    </a:lnTo>
                    <a:lnTo>
                      <a:pt x="203" y="15"/>
                    </a:lnTo>
                    <a:lnTo>
                      <a:pt x="204" y="24"/>
                    </a:lnTo>
                    <a:lnTo>
                      <a:pt x="205" y="33"/>
                    </a:lnTo>
                    <a:lnTo>
                      <a:pt x="207" y="41"/>
                    </a:lnTo>
                    <a:lnTo>
                      <a:pt x="211" y="49"/>
                    </a:lnTo>
                    <a:lnTo>
                      <a:pt x="212" y="57"/>
                    </a:lnTo>
                    <a:lnTo>
                      <a:pt x="217" y="65"/>
                    </a:lnTo>
                    <a:lnTo>
                      <a:pt x="219" y="68"/>
                    </a:lnTo>
                    <a:lnTo>
                      <a:pt x="224" y="72"/>
                    </a:lnTo>
                    <a:lnTo>
                      <a:pt x="228" y="76"/>
                    </a:lnTo>
                    <a:lnTo>
                      <a:pt x="234" y="79"/>
                    </a:lnTo>
                    <a:lnTo>
                      <a:pt x="241" y="82"/>
                    </a:lnTo>
                    <a:lnTo>
                      <a:pt x="248" y="82"/>
                    </a:lnTo>
                    <a:lnTo>
                      <a:pt x="254" y="83"/>
                    </a:lnTo>
                    <a:lnTo>
                      <a:pt x="261" y="80"/>
                    </a:lnTo>
                    <a:lnTo>
                      <a:pt x="267" y="78"/>
                    </a:lnTo>
                    <a:lnTo>
                      <a:pt x="273" y="74"/>
                    </a:lnTo>
                    <a:lnTo>
                      <a:pt x="280" y="71"/>
                    </a:lnTo>
                    <a:lnTo>
                      <a:pt x="286" y="67"/>
                    </a:lnTo>
                    <a:lnTo>
                      <a:pt x="292" y="64"/>
                    </a:lnTo>
                    <a:lnTo>
                      <a:pt x="298" y="61"/>
                    </a:lnTo>
                    <a:lnTo>
                      <a:pt x="305" y="62"/>
                    </a:lnTo>
                    <a:lnTo>
                      <a:pt x="313" y="63"/>
                    </a:lnTo>
                    <a:lnTo>
                      <a:pt x="316" y="67"/>
                    </a:lnTo>
                    <a:lnTo>
                      <a:pt x="318" y="71"/>
                    </a:lnTo>
                    <a:lnTo>
                      <a:pt x="320" y="74"/>
                    </a:lnTo>
                    <a:lnTo>
                      <a:pt x="322" y="80"/>
                    </a:lnTo>
                    <a:lnTo>
                      <a:pt x="323" y="85"/>
                    </a:lnTo>
                    <a:lnTo>
                      <a:pt x="326" y="90"/>
                    </a:lnTo>
                    <a:lnTo>
                      <a:pt x="329" y="94"/>
                    </a:lnTo>
                    <a:lnTo>
                      <a:pt x="328" y="100"/>
                    </a:lnTo>
                    <a:lnTo>
                      <a:pt x="329" y="105"/>
                    </a:lnTo>
                    <a:lnTo>
                      <a:pt x="331" y="110"/>
                    </a:lnTo>
                    <a:lnTo>
                      <a:pt x="332" y="115"/>
                    </a:lnTo>
                    <a:lnTo>
                      <a:pt x="333" y="121"/>
                    </a:lnTo>
                    <a:lnTo>
                      <a:pt x="334" y="126"/>
                    </a:lnTo>
                    <a:lnTo>
                      <a:pt x="334" y="131"/>
                    </a:lnTo>
                    <a:lnTo>
                      <a:pt x="335" y="137"/>
                    </a:lnTo>
                    <a:lnTo>
                      <a:pt x="336" y="142"/>
                    </a:lnTo>
                    <a:lnTo>
                      <a:pt x="335" y="147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=""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7"/>
              <p:cNvSpPr>
                <a:spLocks/>
              </p:cNvSpPr>
              <p:nvPr/>
            </p:nvSpPr>
            <p:spPr bwMode="grayWhite">
              <a:xfrm>
                <a:off x="274764" y="6323394"/>
                <a:ext cx="676275" cy="541338"/>
              </a:xfrm>
              <a:custGeom>
                <a:avLst/>
                <a:gdLst>
                  <a:gd name="T0" fmla="*/ 131 w 426"/>
                  <a:gd name="T1" fmla="*/ 340 h 341"/>
                  <a:gd name="T2" fmla="*/ 132 w 426"/>
                  <a:gd name="T3" fmla="*/ 311 h 341"/>
                  <a:gd name="T4" fmla="*/ 128 w 426"/>
                  <a:gd name="T5" fmla="*/ 290 h 341"/>
                  <a:gd name="T6" fmla="*/ 100 w 426"/>
                  <a:gd name="T7" fmla="*/ 265 h 341"/>
                  <a:gd name="T8" fmla="*/ 37 w 426"/>
                  <a:gd name="T9" fmla="*/ 249 h 341"/>
                  <a:gd name="T10" fmla="*/ 2 w 426"/>
                  <a:gd name="T11" fmla="*/ 210 h 341"/>
                  <a:gd name="T12" fmla="*/ 0 w 426"/>
                  <a:gd name="T13" fmla="*/ 174 h 341"/>
                  <a:gd name="T14" fmla="*/ 10 w 426"/>
                  <a:gd name="T15" fmla="*/ 150 h 341"/>
                  <a:gd name="T16" fmla="*/ 32 w 426"/>
                  <a:gd name="T17" fmla="*/ 135 h 341"/>
                  <a:gd name="T18" fmla="*/ 48 w 426"/>
                  <a:gd name="T19" fmla="*/ 136 h 341"/>
                  <a:gd name="T20" fmla="*/ 82 w 426"/>
                  <a:gd name="T21" fmla="*/ 142 h 341"/>
                  <a:gd name="T22" fmla="*/ 98 w 426"/>
                  <a:gd name="T23" fmla="*/ 145 h 341"/>
                  <a:gd name="T24" fmla="*/ 123 w 426"/>
                  <a:gd name="T25" fmla="*/ 146 h 341"/>
                  <a:gd name="T26" fmla="*/ 154 w 426"/>
                  <a:gd name="T27" fmla="*/ 136 h 341"/>
                  <a:gd name="T28" fmla="*/ 172 w 426"/>
                  <a:gd name="T29" fmla="*/ 117 h 341"/>
                  <a:gd name="T30" fmla="*/ 181 w 426"/>
                  <a:gd name="T31" fmla="*/ 103 h 341"/>
                  <a:gd name="T32" fmla="*/ 185 w 426"/>
                  <a:gd name="T33" fmla="*/ 91 h 341"/>
                  <a:gd name="T34" fmla="*/ 181 w 426"/>
                  <a:gd name="T35" fmla="*/ 75 h 341"/>
                  <a:gd name="T36" fmla="*/ 178 w 426"/>
                  <a:gd name="T37" fmla="*/ 57 h 341"/>
                  <a:gd name="T38" fmla="*/ 175 w 426"/>
                  <a:gd name="T39" fmla="*/ 41 h 341"/>
                  <a:gd name="T40" fmla="*/ 177 w 426"/>
                  <a:gd name="T41" fmla="*/ 23 h 341"/>
                  <a:gd name="T42" fmla="*/ 185 w 426"/>
                  <a:gd name="T43" fmla="*/ 4 h 341"/>
                  <a:gd name="T44" fmla="*/ 201 w 426"/>
                  <a:gd name="T45" fmla="*/ 0 h 341"/>
                  <a:gd name="T46" fmla="*/ 220 w 426"/>
                  <a:gd name="T47" fmla="*/ 0 h 341"/>
                  <a:gd name="T48" fmla="*/ 240 w 426"/>
                  <a:gd name="T49" fmla="*/ 4 h 341"/>
                  <a:gd name="T50" fmla="*/ 246 w 426"/>
                  <a:gd name="T51" fmla="*/ 7 h 341"/>
                  <a:gd name="T52" fmla="*/ 265 w 426"/>
                  <a:gd name="T53" fmla="*/ 16 h 341"/>
                  <a:gd name="T54" fmla="*/ 275 w 426"/>
                  <a:gd name="T55" fmla="*/ 25 h 341"/>
                  <a:gd name="T56" fmla="*/ 284 w 426"/>
                  <a:gd name="T57" fmla="*/ 37 h 341"/>
                  <a:gd name="T58" fmla="*/ 287 w 426"/>
                  <a:gd name="T59" fmla="*/ 58 h 341"/>
                  <a:gd name="T60" fmla="*/ 280 w 426"/>
                  <a:gd name="T61" fmla="*/ 80 h 341"/>
                  <a:gd name="T62" fmla="*/ 269 w 426"/>
                  <a:gd name="T63" fmla="*/ 101 h 341"/>
                  <a:gd name="T64" fmla="*/ 261 w 426"/>
                  <a:gd name="T65" fmla="*/ 132 h 341"/>
                  <a:gd name="T66" fmla="*/ 271 w 426"/>
                  <a:gd name="T67" fmla="*/ 157 h 341"/>
                  <a:gd name="T68" fmla="*/ 286 w 426"/>
                  <a:gd name="T69" fmla="*/ 171 h 341"/>
                  <a:gd name="T70" fmla="*/ 305 w 426"/>
                  <a:gd name="T71" fmla="*/ 181 h 341"/>
                  <a:gd name="T72" fmla="*/ 326 w 426"/>
                  <a:gd name="T73" fmla="*/ 185 h 341"/>
                  <a:gd name="T74" fmla="*/ 337 w 426"/>
                  <a:gd name="T75" fmla="*/ 186 h 341"/>
                  <a:gd name="T76" fmla="*/ 360 w 426"/>
                  <a:gd name="T77" fmla="*/ 188 h 341"/>
                  <a:gd name="T78" fmla="*/ 395 w 426"/>
                  <a:gd name="T79" fmla="*/ 190 h 341"/>
                  <a:gd name="T80" fmla="*/ 417 w 426"/>
                  <a:gd name="T81" fmla="*/ 208 h 341"/>
                  <a:gd name="T82" fmla="*/ 425 w 426"/>
                  <a:gd name="T83" fmla="*/ 246 h 341"/>
                  <a:gd name="T84" fmla="*/ 412 w 426"/>
                  <a:gd name="T85" fmla="*/ 300 h 341"/>
                  <a:gd name="T86" fmla="*/ 400 w 426"/>
                  <a:gd name="T87" fmla="*/ 329 h 341"/>
                  <a:gd name="T88" fmla="*/ 393 w 426"/>
                  <a:gd name="T89" fmla="*/ 334 h 341"/>
                  <a:gd name="T90" fmla="*/ 377 w 426"/>
                  <a:gd name="T91" fmla="*/ 339 h 341"/>
                  <a:gd name="T92" fmla="*/ 362 w 426"/>
                  <a:gd name="T93" fmla="*/ 338 h 341"/>
                  <a:gd name="T94" fmla="*/ 338 w 426"/>
                  <a:gd name="T95" fmla="*/ 331 h 341"/>
                  <a:gd name="T96" fmla="*/ 329 w 426"/>
                  <a:gd name="T97" fmla="*/ 327 h 341"/>
                  <a:gd name="T98" fmla="*/ 313 w 426"/>
                  <a:gd name="T99" fmla="*/ 322 h 341"/>
                  <a:gd name="T100" fmla="*/ 297 w 426"/>
                  <a:gd name="T101" fmla="*/ 317 h 341"/>
                  <a:gd name="T102" fmla="*/ 280 w 426"/>
                  <a:gd name="T103" fmla="*/ 315 h 341"/>
                  <a:gd name="T104" fmla="*/ 260 w 426"/>
                  <a:gd name="T105" fmla="*/ 324 h 341"/>
                  <a:gd name="T106" fmla="*/ 246 w 426"/>
                  <a:gd name="T107" fmla="*/ 340 h 341"/>
                  <a:gd name="T108" fmla="*/ 131 w 426"/>
                  <a:gd name="T109" fmla="*/ 34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6" h="341">
                    <a:moveTo>
                      <a:pt x="131" y="340"/>
                    </a:moveTo>
                    <a:lnTo>
                      <a:pt x="132" y="311"/>
                    </a:lnTo>
                    <a:lnTo>
                      <a:pt x="128" y="290"/>
                    </a:lnTo>
                    <a:lnTo>
                      <a:pt x="100" y="265"/>
                    </a:lnTo>
                    <a:lnTo>
                      <a:pt x="37" y="249"/>
                    </a:lnTo>
                    <a:lnTo>
                      <a:pt x="2" y="210"/>
                    </a:lnTo>
                    <a:lnTo>
                      <a:pt x="0" y="174"/>
                    </a:lnTo>
                    <a:lnTo>
                      <a:pt x="10" y="150"/>
                    </a:lnTo>
                    <a:lnTo>
                      <a:pt x="32" y="135"/>
                    </a:lnTo>
                    <a:lnTo>
                      <a:pt x="48" y="136"/>
                    </a:lnTo>
                    <a:lnTo>
                      <a:pt x="82" y="142"/>
                    </a:lnTo>
                    <a:lnTo>
                      <a:pt x="98" y="145"/>
                    </a:lnTo>
                    <a:lnTo>
                      <a:pt x="123" y="146"/>
                    </a:lnTo>
                    <a:lnTo>
                      <a:pt x="154" y="136"/>
                    </a:lnTo>
                    <a:lnTo>
                      <a:pt x="172" y="117"/>
                    </a:lnTo>
                    <a:lnTo>
                      <a:pt x="181" y="103"/>
                    </a:lnTo>
                    <a:lnTo>
                      <a:pt x="185" y="91"/>
                    </a:lnTo>
                    <a:lnTo>
                      <a:pt x="181" y="75"/>
                    </a:lnTo>
                    <a:lnTo>
                      <a:pt x="178" y="57"/>
                    </a:lnTo>
                    <a:lnTo>
                      <a:pt x="175" y="41"/>
                    </a:lnTo>
                    <a:lnTo>
                      <a:pt x="177" y="23"/>
                    </a:lnTo>
                    <a:lnTo>
                      <a:pt x="185" y="4"/>
                    </a:lnTo>
                    <a:lnTo>
                      <a:pt x="201" y="0"/>
                    </a:lnTo>
                    <a:lnTo>
                      <a:pt x="220" y="0"/>
                    </a:lnTo>
                    <a:lnTo>
                      <a:pt x="240" y="4"/>
                    </a:lnTo>
                    <a:lnTo>
                      <a:pt x="246" y="7"/>
                    </a:lnTo>
                    <a:lnTo>
                      <a:pt x="265" y="16"/>
                    </a:lnTo>
                    <a:lnTo>
                      <a:pt x="275" y="25"/>
                    </a:lnTo>
                    <a:lnTo>
                      <a:pt x="284" y="37"/>
                    </a:lnTo>
                    <a:lnTo>
                      <a:pt x="287" y="58"/>
                    </a:lnTo>
                    <a:lnTo>
                      <a:pt x="280" y="80"/>
                    </a:lnTo>
                    <a:lnTo>
                      <a:pt x="269" y="101"/>
                    </a:lnTo>
                    <a:lnTo>
                      <a:pt x="261" y="132"/>
                    </a:lnTo>
                    <a:lnTo>
                      <a:pt x="271" y="157"/>
                    </a:lnTo>
                    <a:lnTo>
                      <a:pt x="286" y="171"/>
                    </a:lnTo>
                    <a:lnTo>
                      <a:pt x="305" y="181"/>
                    </a:lnTo>
                    <a:lnTo>
                      <a:pt x="326" y="185"/>
                    </a:lnTo>
                    <a:lnTo>
                      <a:pt x="337" y="186"/>
                    </a:lnTo>
                    <a:lnTo>
                      <a:pt x="360" y="188"/>
                    </a:lnTo>
                    <a:lnTo>
                      <a:pt x="395" y="190"/>
                    </a:lnTo>
                    <a:lnTo>
                      <a:pt x="417" y="208"/>
                    </a:lnTo>
                    <a:lnTo>
                      <a:pt x="425" y="246"/>
                    </a:lnTo>
                    <a:lnTo>
                      <a:pt x="412" y="300"/>
                    </a:lnTo>
                    <a:lnTo>
                      <a:pt x="400" y="329"/>
                    </a:lnTo>
                    <a:lnTo>
                      <a:pt x="393" y="334"/>
                    </a:lnTo>
                    <a:lnTo>
                      <a:pt x="377" y="339"/>
                    </a:lnTo>
                    <a:lnTo>
                      <a:pt x="362" y="338"/>
                    </a:lnTo>
                    <a:lnTo>
                      <a:pt x="338" y="331"/>
                    </a:lnTo>
                    <a:lnTo>
                      <a:pt x="329" y="327"/>
                    </a:lnTo>
                    <a:lnTo>
                      <a:pt x="313" y="322"/>
                    </a:lnTo>
                    <a:lnTo>
                      <a:pt x="297" y="317"/>
                    </a:lnTo>
                    <a:lnTo>
                      <a:pt x="280" y="315"/>
                    </a:lnTo>
                    <a:lnTo>
                      <a:pt x="260" y="324"/>
                    </a:lnTo>
                    <a:lnTo>
                      <a:pt x="246" y="340"/>
                    </a:lnTo>
                    <a:lnTo>
                      <a:pt x="131" y="340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=""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5A4F0574-43A3-46A0-8870-1B2305CBE5B3}" type="datetime1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233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none" spc="0">
          <a:ln w="22225">
            <a:solidFill>
              <a:schemeClr val="tx2"/>
            </a:solidFill>
            <a:prstDash val="solid"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Clr>
          <a:schemeClr val="tx2"/>
        </a:buClr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  <p15:guide id="3" pos="10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28669" y="571480"/>
            <a:ext cx="8329031" cy="3708847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Техника у служби заштите животне средине</a:t>
            </a:r>
            <a:endParaRPr lang="en-US" sz="7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441539"/>
          </a:xfrm>
        </p:spPr>
        <p:txBody>
          <a:bodyPr>
            <a:noAutofit/>
          </a:bodyPr>
          <a:lstStyle/>
          <a:p>
            <a:pPr algn="ctr"/>
            <a:endParaRPr lang="sr-Latn-BA" sz="2000" b="1" dirty="0" smtClean="0">
              <a:solidFill>
                <a:srgbClr val="FFFFFF">
                  <a:alpha val="70000"/>
                </a:srgbClr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FFFF">
                    <a:alpha val="70000"/>
                  </a:srgbClr>
                </a:solidFill>
                <a:latin typeface="Arial" pitchFamily="34" charset="0"/>
                <a:cs typeface="Arial" pitchFamily="34" charset="0"/>
              </a:rPr>
              <a:t>ТЕХНИЧКО ОБРАЗОВАЊЕ </a:t>
            </a:r>
          </a:p>
          <a:p>
            <a:pPr algn="ctr"/>
            <a:endParaRPr lang="ru-RU" sz="2000" b="1" dirty="0" smtClean="0">
              <a:solidFill>
                <a:srgbClr val="FFFFFF">
                  <a:alpha val="7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solidFill>
                <a:srgbClr val="FFFFFF">
                  <a:alpha val="7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FFFFFF">
                    <a:alpha val="70000"/>
                  </a:srgbClr>
                </a:solidFill>
                <a:latin typeface="Arial" pitchFamily="34" charset="0"/>
                <a:cs typeface="Arial" pitchFamily="34" charset="0"/>
              </a:rPr>
              <a:t>Уџбеник 62. страна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818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08ae461f14a3d195f7e52b850155dc3c_XL-696x46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856" r="13856"/>
          <a:stretch>
            <a:fillRect/>
          </a:stretch>
        </p:blipFill>
        <p:spPr>
          <a:xfrm>
            <a:off x="5451470" y="500042"/>
            <a:ext cx="6195986" cy="568960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665256" y="2500306"/>
            <a:ext cx="3071834" cy="2071702"/>
          </a:xfrm>
        </p:spPr>
        <p:txBody>
          <a:bodyPr>
            <a:normAutofit fontScale="77500" lnSpcReduction="20000"/>
          </a:bodyPr>
          <a:lstStyle/>
          <a:p>
            <a:r>
              <a:rPr lang="sr-Cyrl-BA" dirty="0" smtClean="0"/>
              <a:t> </a:t>
            </a:r>
          </a:p>
          <a:p>
            <a:endParaRPr lang="sr-Cyrl-BA" dirty="0" smtClean="0"/>
          </a:p>
          <a:p>
            <a:pPr algn="r"/>
            <a:r>
              <a:rPr lang="sr-Cyrl-BA" sz="3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СВЈЕТСКИ      </a:t>
            </a:r>
          </a:p>
          <a:p>
            <a:pPr algn="r"/>
            <a:r>
              <a:rPr lang="sr-Cyrl-BA" sz="3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ДАН  ВОДА</a:t>
            </a:r>
          </a:p>
          <a:p>
            <a:pPr algn="r"/>
            <a:r>
              <a:rPr lang="sr-Cyrl-BA" sz="3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22. март</a:t>
            </a:r>
            <a:endParaRPr lang="sr-Latn-BA" sz="36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Korisnik\Desktop\PREZ sa TV\images (1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6694" y="4714884"/>
            <a:ext cx="3000396" cy="1695451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5808660" y="1000108"/>
            <a:ext cx="53624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СВЈЕТСКИ ДАН  ВОДА</a:t>
            </a:r>
          </a:p>
          <a:p>
            <a:pPr algn="ctr"/>
            <a:r>
              <a:rPr lang="sr-Cyrl-B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22. март</a:t>
            </a:r>
            <a:endParaRPr lang="sr-Latn-B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8" name="Picture 4" descr="C:\Users\Korisnik\Desktop\PREZ sa TV\images (1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8132" y="857232"/>
            <a:ext cx="2928958" cy="16192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950" y="177801"/>
            <a:ext cx="8782287" cy="53655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r-Cyrl-B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ИЗВОРИ ЗАГАЂЕЊА ВАЗДУХА</a:t>
            </a:r>
            <a:endParaRPr lang="sr-Latn-B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93850" y="1071546"/>
          <a:ext cx="9782175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879570" y="177801"/>
            <a:ext cx="9715568" cy="60799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r-Cyrl-B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ТЕХНИЧКА СРЕДСТВА У ФУНКЦИЈИ ЗАШТИТЕ ВАЗДУХА</a:t>
            </a:r>
            <a:endParaRPr lang="sr-Latn-BA" sz="3100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1593436" y="1000108"/>
          <a:ext cx="10001702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322" y="285728"/>
            <a:ext cx="9211297" cy="67945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r-Cyrl-B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ИЗВОРИ  ЗАГАЂЕЊА ЗЕМЉИШТА</a:t>
            </a:r>
            <a:endParaRPr lang="sr-Latn-B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93850" y="1071546"/>
          <a:ext cx="10072726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6761" y="142852"/>
            <a:ext cx="8643998" cy="85725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ТЕХНИЧКА СРЕДСТВА У ФУНКЦИЈИ ЗАШТИТЕ ЗЕМЉИШТА</a:t>
            </a:r>
            <a:endParaRPr lang="sr-Latn-BA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522380" y="1285860"/>
          <a:ext cx="1035851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36694" y="714356"/>
            <a:ext cx="2857520" cy="103824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sr-Cyrl-BA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05. ЈУН</a:t>
            </a:r>
            <a:endParaRPr lang="sr-Latn-BA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unnamed (2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4157" r="24157"/>
          <a:stretch>
            <a:fillRect/>
          </a:stretch>
        </p:blipFill>
        <p:spPr>
          <a:xfrm>
            <a:off x="5451470" y="500042"/>
            <a:ext cx="6195986" cy="56896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665256" y="2714620"/>
            <a:ext cx="3000396" cy="324326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sr-Cyrl-B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СВЈЕТСКИ ДАН ЗАШТИТЕ ЖИВОТНЕ СРЕДИНЕ</a:t>
            </a:r>
            <a:endParaRPr lang="sr-Latn-BA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308198" y="428604"/>
            <a:ext cx="9068039" cy="71438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sr-Cyrl-C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Како сачувати природу?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736694" y="1643050"/>
            <a:ext cx="9710981" cy="497207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8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Здрава природа, град и насеље су </a:t>
            </a:r>
            <a:r>
              <a:rPr lang="ru-RU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природно</a:t>
            </a:r>
            <a:r>
              <a:rPr lang="ru-RU" sz="8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право сваког човјека гдје живи. </a:t>
            </a:r>
          </a:p>
          <a:p>
            <a:pPr>
              <a:lnSpc>
                <a:spcPct val="120000"/>
              </a:lnSpc>
              <a:buNone/>
            </a:pPr>
            <a:r>
              <a:rPr lang="ru-RU" sz="8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 право је угрожено све већим уништавањем природе и загађењем </a:t>
            </a:r>
          </a:p>
          <a:p>
            <a:pPr>
              <a:lnSpc>
                <a:spcPct val="120000"/>
              </a:lnSpc>
              <a:buNone/>
            </a:pPr>
            <a:r>
              <a:rPr lang="ru-RU" sz="8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животне средине.</a:t>
            </a:r>
            <a:endParaRPr lang="sr-Latn-BA" sz="8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8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Сва подручја животне средине су захваћена загађењем:</a:t>
            </a:r>
            <a:endParaRPr lang="sr-Latn-BA" sz="8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chemeClr val="bg1"/>
              </a:buClr>
              <a:buSzPct val="92000"/>
              <a:buFont typeface="Wingdings" pitchFamily="2" charset="2"/>
              <a:buChar char="q"/>
            </a:pPr>
            <a:r>
              <a:rPr lang="sr-Latn-BA" sz="8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8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ВАЗДУХ</a:t>
            </a:r>
          </a:p>
          <a:p>
            <a:pPr marL="514350" indent="-514350">
              <a:lnSpc>
                <a:spcPct val="170000"/>
              </a:lnSpc>
              <a:buClr>
                <a:schemeClr val="bg1"/>
              </a:buClr>
              <a:buSzPct val="92000"/>
              <a:buFont typeface="Wingdings" pitchFamily="2" charset="2"/>
              <a:buChar char="q"/>
            </a:pPr>
            <a:r>
              <a:rPr lang="ru-RU" sz="8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ЗЕМЉА</a:t>
            </a:r>
          </a:p>
          <a:p>
            <a:pPr marL="514350" indent="-514350">
              <a:lnSpc>
                <a:spcPct val="170000"/>
              </a:lnSpc>
              <a:buClr>
                <a:schemeClr val="bg1"/>
              </a:buClr>
              <a:buSzPct val="92000"/>
              <a:buFont typeface="Wingdings" pitchFamily="2" charset="2"/>
              <a:buChar char="q"/>
            </a:pPr>
            <a:r>
              <a:rPr lang="ru-RU" sz="8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ВОДА </a:t>
            </a:r>
            <a:endParaRPr lang="sr-Latn-BA" sz="8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70000"/>
              </a:lnSpc>
              <a:buClr>
                <a:schemeClr val="bg1"/>
              </a:buClr>
              <a:buSzPct val="92000"/>
              <a:buNone/>
            </a:pPr>
            <a:r>
              <a:rPr lang="ru-RU" sz="8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Свијест о потреби заштите човјекове околине у Европи почиње тек крајем шездесетих година 20. вијека.</a:t>
            </a:r>
          </a:p>
          <a:p>
            <a:pPr>
              <a:lnSpc>
                <a:spcPct val="170000"/>
              </a:lnSpc>
              <a:buNone/>
            </a:pPr>
            <a:endParaRPr lang="sr-Latn-BA" sz="62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C:\Users\Korisnik\Desktop\PREZ sa TV\zemlja22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09122" y="3786190"/>
            <a:ext cx="1800238" cy="150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06924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 bwMode="auto">
          <a:xfrm>
            <a:off x="7451734" y="1192008"/>
            <a:ext cx="4429156" cy="4202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450942" y="1285860"/>
            <a:ext cx="6000792" cy="5572140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buClr>
                <a:schemeClr val="bg1"/>
              </a:buClr>
              <a:buSzPct val="74000"/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Дан планета Земље установљен је 1970. године у САД-у, а широм свијета службено се обиљежава од 1992. године када је одржана Друге свјетска конференције УН-а  у Ри</a:t>
            </a:r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де Жанеиру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chemeClr val="bg1"/>
              </a:buClr>
              <a:buSzPct val="74000"/>
              <a:buFont typeface="Wingdings" pitchFamily="2" charset="2"/>
              <a:buChar char="q"/>
            </a:pPr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Постигнут је договор о </a:t>
            </a:r>
            <a:r>
              <a:rPr lang="sr-Latn-B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одрживом развоју</a:t>
            </a:r>
            <a:r>
              <a:rPr lang="sr-Latn-B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 који представља равнотежу између технолошког развоја и животне средине.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chemeClr val="bg1"/>
              </a:buClr>
              <a:buSzPct val="74000"/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22. април је проглашен међународним 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Даном планете Земље.</a:t>
            </a:r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2093884" y="214291"/>
            <a:ext cx="2571769" cy="100013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r-Cyrl-C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Дан планете</a:t>
            </a:r>
            <a:br>
              <a:rPr lang="sr-Cyrl-C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sr-Cyrl-C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Земље</a:t>
            </a:r>
            <a:endParaRPr lang="sr-Latn-BA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21173" y="285728"/>
            <a:ext cx="47676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B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22. </a:t>
            </a:r>
            <a:r>
              <a:rPr lang="sr-Cyrl-B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Април дан планете земље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6760" y="428604"/>
            <a:ext cx="9139477" cy="64294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РАЗВОЈ ДРУШТВА ЈЕ ПРОШАО КРОЗ ФАЗЕ:</a:t>
            </a:r>
            <a:endParaRPr lang="sr-Latn-B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379504" y="1643050"/>
          <a:ext cx="10287072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1236628" y="6072206"/>
            <a:ext cx="10358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  <a:buNone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sr-Cyrl-R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посљедње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вријеме </a:t>
            </a:r>
            <a:r>
              <a:rPr lang="sr-Cyrl-B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честа је подјела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технолошког развоја на 4 индустријске револуције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570" y="857232"/>
            <a:ext cx="9572692" cy="57150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Развој друштва кроз 4 индустријске револуције         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79570" y="571480"/>
            <a:ext cx="9572692" cy="589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ular Callout 5"/>
          <p:cNvSpPr/>
          <p:nvPr/>
        </p:nvSpPr>
        <p:spPr>
          <a:xfrm>
            <a:off x="2451074" y="4572008"/>
            <a:ext cx="2000264" cy="857256"/>
          </a:xfrm>
          <a:prstGeom prst="wedgeRectCallout">
            <a:avLst>
              <a:gd name="adj1" fmla="val -6299"/>
              <a:gd name="adj2" fmla="val 60305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ПРВА ИНДУСТРИЈСКА</a:t>
            </a:r>
            <a:r>
              <a:rPr lang="sr-Latn-BA" sz="1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РЕВОЛУЦИЈА</a:t>
            </a:r>
          </a:p>
          <a:p>
            <a:pPr algn="ctr"/>
            <a:r>
              <a:rPr lang="ru-RU" sz="1100" dirty="0" smtClean="0">
                <a:latin typeface="Arial" pitchFamily="34" charset="0"/>
                <a:cs typeface="Arial" pitchFamily="34" charset="0"/>
              </a:rPr>
              <a:t>Производни погони уз помоћ</a:t>
            </a:r>
          </a:p>
          <a:p>
            <a:pPr algn="ctr"/>
            <a:r>
              <a:rPr lang="ru-RU" sz="1100" dirty="0" smtClean="0">
                <a:latin typeface="Arial" pitchFamily="34" charset="0"/>
                <a:cs typeface="Arial" pitchFamily="34" charset="0"/>
              </a:rPr>
              <a:t>ПАРНЕ МАШИНЕ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4665652" y="4286256"/>
            <a:ext cx="2000264" cy="1000132"/>
          </a:xfrm>
          <a:prstGeom prst="wedgeRectCallout">
            <a:avLst>
              <a:gd name="adj1" fmla="val -3927"/>
              <a:gd name="adj2" fmla="val 6528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 sz="1200" b="1" dirty="0" smtClean="0"/>
          </a:p>
          <a:p>
            <a:pPr algn="ctr"/>
            <a:endParaRPr lang="sr-Latn-BA" sz="1200" b="1" dirty="0" smtClean="0"/>
          </a:p>
          <a:p>
            <a:pPr algn="ctr"/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ДРУГА ИНДУСТРИЈСКА РЕВОЛУЦИЈА</a:t>
            </a: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Производња уз помоћ </a:t>
            </a: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ЕЛЕКТРИЧНЕ ЕНЕРГИЈЕ</a:t>
            </a:r>
          </a:p>
          <a:p>
            <a:pPr algn="ctr"/>
            <a:endParaRPr lang="sr-Latn-BA" sz="1200" b="1" dirty="0" smtClean="0"/>
          </a:p>
          <a:p>
            <a:pPr algn="ctr"/>
            <a:endParaRPr lang="sr-Latn-BA" sz="1200" b="1" dirty="0" smtClean="0"/>
          </a:p>
          <a:p>
            <a:pPr algn="ctr"/>
            <a:endParaRPr lang="sr-Latn-BA" sz="1200" b="1" dirty="0" smtClean="0"/>
          </a:p>
        </p:txBody>
      </p:sp>
      <p:sp>
        <p:nvSpPr>
          <p:cNvPr id="8" name="Rectangular Callout 7"/>
          <p:cNvSpPr/>
          <p:nvPr/>
        </p:nvSpPr>
        <p:spPr>
          <a:xfrm>
            <a:off x="6880230" y="4214818"/>
            <a:ext cx="1857388" cy="1071570"/>
          </a:xfrm>
          <a:prstGeom prst="wedgeRectCallout">
            <a:avLst>
              <a:gd name="adj1" fmla="val 995"/>
              <a:gd name="adj2" fmla="val 60512"/>
            </a:avLst>
          </a:prstGeom>
          <a:solidFill>
            <a:srgbClr val="7030A0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ТРЕЋА ИНДУСТРИЈСКА РЕВОЛУЦИЈА</a:t>
            </a:r>
          </a:p>
          <a:p>
            <a:pPr algn="ctr"/>
            <a:r>
              <a:rPr lang="ru-RU" sz="1100" dirty="0" smtClean="0">
                <a:latin typeface="Arial" pitchFamily="34" charset="0"/>
                <a:cs typeface="Arial" pitchFamily="34" charset="0"/>
              </a:rPr>
              <a:t>Аутоматизација производње примјеном електронике и  ИТ система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8880494" y="3714752"/>
            <a:ext cx="2000264" cy="1571636"/>
          </a:xfrm>
          <a:prstGeom prst="wedgeRectCallout">
            <a:avLst>
              <a:gd name="adj1" fmla="val 7200"/>
              <a:gd name="adj2" fmla="val 59207"/>
            </a:avLst>
          </a:prstGeom>
          <a:solidFill>
            <a:schemeClr val="bg2">
              <a:lumMod val="7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ЧЕТВРТА  ИНДУСТРИЈСКА РЕВОЛУЦИЈА</a:t>
            </a:r>
          </a:p>
          <a:p>
            <a:pPr algn="ctr"/>
            <a:endParaRPr lang="ru-RU" sz="1200" b="1" dirty="0" smtClean="0"/>
          </a:p>
          <a:p>
            <a:pPr algn="ctr"/>
            <a:r>
              <a:rPr lang="ru-RU" sz="1200" dirty="0" smtClean="0"/>
              <a:t>Примјена кибернетичко - физичких система и умрежавање производних система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51140" y="6000768"/>
            <a:ext cx="1000132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C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Крај 18. вијека </a:t>
            </a:r>
            <a:endParaRPr lang="sr-Latn-BA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2842" y="6000768"/>
            <a:ext cx="1214446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C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Почетак 20. вијека</a:t>
            </a:r>
            <a:endParaRPr lang="sr-Latn-BA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08858" y="6000768"/>
            <a:ext cx="1285884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Почетак</a:t>
            </a:r>
            <a:r>
              <a:rPr lang="sr-Latn-BA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1970</a:t>
            </a:r>
            <a:r>
              <a:rPr lang="sr-Latn-BA" sz="900" dirty="0" smtClean="0">
                <a:solidFill>
                  <a:schemeClr val="bg1"/>
                </a:solidFill>
              </a:rPr>
              <a:t>.</a:t>
            </a:r>
            <a:endParaRPr lang="sr-Latn-BA" sz="9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51998" y="5929330"/>
            <a:ext cx="1285884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C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Почетак 20. вијека</a:t>
            </a:r>
            <a:endParaRPr lang="sr-Latn-BA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79570" y="857232"/>
            <a:ext cx="9572692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ЧЕТИРИ ИНДУСТРИЈСКЕ РЕВОЛУЦИЈЕ </a:t>
            </a:r>
            <a:endParaRPr lang="sr-Latn-B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800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Korisnik\Desktop\PREZ sa TV\01_sljakiste_naslov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09056" y="3000372"/>
            <a:ext cx="2715181" cy="1805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6760" y="177801"/>
            <a:ext cx="9139477" cy="60799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/>
            </a:r>
            <a:br>
              <a:rPr lang="sr-Cyrl-CS" dirty="0" smtClean="0">
                <a:solidFill>
                  <a:schemeClr val="bg1"/>
                </a:solidFill>
              </a:rPr>
            </a:br>
            <a:r>
              <a:rPr lang="sr-Cyrl-C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УЗРОЦИ ЗАГАЂЕЊА ОКОЛИНЕ </a:t>
            </a:r>
            <a:endParaRPr lang="sr-Latn-B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7" descr="ce18b-kako-nastaju-kisele-kise-500x30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309122" y="5072074"/>
            <a:ext cx="2567283" cy="1543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</p:nvPr>
        </p:nvGraphicFramePr>
        <p:xfrm>
          <a:off x="1665256" y="1142984"/>
          <a:ext cx="7643866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 descr="C:\Users\Korisnik\Desktop\PREZ sa TV\okoli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37552" y="1071546"/>
            <a:ext cx="2767011" cy="17525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322" y="142852"/>
            <a:ext cx="9139477" cy="71438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r-Cyrl-R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ИЗВОРИ ЗАГАЂЕЊА ВОДЕ</a:t>
            </a:r>
            <a:endParaRPr lang="sr-Latn-B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sz="half" idx="2"/>
          </p:nvPr>
        </p:nvSpPr>
        <p:spPr>
          <a:xfrm>
            <a:off x="8166113" y="1600200"/>
            <a:ext cx="3210123" cy="4572000"/>
          </a:xfrm>
        </p:spPr>
        <p:txBody>
          <a:bodyPr/>
          <a:lstStyle/>
          <a:p>
            <a:pPr>
              <a:buNone/>
            </a:pPr>
            <a:endParaRPr lang="sr-Cyrl-BA" dirty="0" smtClean="0"/>
          </a:p>
          <a:p>
            <a:pPr>
              <a:buNone/>
            </a:pPr>
            <a:endParaRPr lang="sr-Latn-BA" dirty="0"/>
          </a:p>
        </p:txBody>
      </p:sp>
      <p:graphicFrame>
        <p:nvGraphicFramePr>
          <p:cNvPr id="24" name="Content Placeholder 23"/>
          <p:cNvGraphicFramePr>
            <a:graphicFrameLocks noGrp="1"/>
          </p:cNvGraphicFramePr>
          <p:nvPr>
            <p:ph sz="half" idx="1"/>
          </p:nvPr>
        </p:nvGraphicFramePr>
        <p:xfrm>
          <a:off x="1522380" y="1071546"/>
          <a:ext cx="10072758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Rectangle 16"/>
          <p:cNvSpPr/>
          <p:nvPr/>
        </p:nvSpPr>
        <p:spPr>
          <a:xfrm>
            <a:off x="5165718" y="785794"/>
            <a:ext cx="60928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 smtClean="0"/>
              <a:t> </a:t>
            </a:r>
            <a:endParaRPr lang="sr-Latn-BA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6760" y="142852"/>
            <a:ext cx="9139477" cy="92869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r-Cyrl-BA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ТЕХНИЧКА СРЕДСТВА ЗА ЗАШТИТУ ВОДА</a:t>
            </a: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Начини пречишћавања вода:</a:t>
            </a:r>
            <a:endParaRPr lang="sr-Latn-BA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6" descr="tre_ot_vo_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93950" y="3643314"/>
            <a:ext cx="7643866" cy="2857520"/>
          </a:xfr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1522380" y="1071546"/>
          <a:ext cx="10072758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Down Arrow 12"/>
          <p:cNvSpPr/>
          <p:nvPr/>
        </p:nvSpPr>
        <p:spPr>
          <a:xfrm>
            <a:off x="8237552" y="3071810"/>
            <a:ext cx="1214446" cy="500066"/>
          </a:xfrm>
          <a:prstGeom prst="downArrow">
            <a:avLst/>
          </a:prstGeom>
          <a:solidFill>
            <a:srgbClr val="FFFF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 dirty="0">
              <a:solidFill>
                <a:srgbClr val="FF000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3951272" y="3071810"/>
            <a:ext cx="1000132" cy="571504"/>
          </a:xfrm>
          <a:prstGeom prst="downArrow">
            <a:avLst>
              <a:gd name="adj1" fmla="val 55541"/>
              <a:gd name="adj2" fmla="val 54848"/>
            </a:avLst>
          </a:prstGeom>
          <a:solidFill>
            <a:srgbClr val="FFFF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6" name="Down Arrow 15"/>
          <p:cNvSpPr/>
          <p:nvPr/>
        </p:nvSpPr>
        <p:spPr>
          <a:xfrm>
            <a:off x="6165850" y="3071810"/>
            <a:ext cx="1143008" cy="571504"/>
          </a:xfrm>
          <a:prstGeom prst="downArrow">
            <a:avLst/>
          </a:prstGeom>
          <a:solidFill>
            <a:srgbClr val="FFFF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446" y="177801"/>
            <a:ext cx="9353791" cy="96518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r-Cyrl-BA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ТЕХНИЧКА СРЕДСТВА ЗА ЗАШТИТУ ВОДА</a:t>
            </a: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sr-Cyrl-C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Начини пречишћавања вода:</a:t>
            </a:r>
            <a:endParaRPr lang="sr-Latn-BA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Content Placeholder 8" descr="download (4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23106" y="1357298"/>
            <a:ext cx="3286148" cy="2413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q"/>
            </a:pPr>
            <a:r>
              <a:rPr lang="ru-RU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 градовима се вода узима најчешће из ријека </a:t>
            </a:r>
            <a:r>
              <a:rPr lang="ru-RU" sz="2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и акумулационих језера, па се прије употребе мора пречистити. </a:t>
            </a:r>
            <a:endParaRPr lang="sr-Latn-BA" sz="26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q"/>
            </a:pPr>
            <a:r>
              <a:rPr lang="ru-RU" sz="2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То се ради у водоводима где се најпр</a:t>
            </a:r>
            <a:r>
              <a:rPr lang="sr-Cyrl-BA" sz="2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иј</a:t>
            </a:r>
            <a:r>
              <a:rPr lang="ru-RU" sz="2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е изврши таложење, затим филтрирање, кроз слојеве </a:t>
            </a:r>
            <a:r>
              <a:rPr lang="ru-RU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пијеска</a:t>
            </a:r>
            <a:r>
              <a:rPr lang="ru-RU" sz="2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а потом се води додаје хлор да би се уништиле заразне клице.</a:t>
            </a:r>
          </a:p>
          <a:p>
            <a:pPr>
              <a:buClr>
                <a:schemeClr val="bg1"/>
              </a:buClr>
              <a:buFont typeface="Wingdings" pitchFamily="2" charset="2"/>
              <a:buChar char="q"/>
            </a:pPr>
            <a:r>
              <a:rPr lang="ru-RU" sz="2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Тако пречишћена вода може се користити за пиће.</a:t>
            </a:r>
            <a:endParaRPr lang="sr-Latn-BA" sz="26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r-Latn-BA" sz="2600" dirty="0"/>
          </a:p>
        </p:txBody>
      </p:sp>
      <p:pic>
        <p:nvPicPr>
          <p:cNvPr id="1027" name="Picture 3" descr="C:\Users\Korisnik\Desktop\PREZ sa TV\images (1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3104" y="4071941"/>
            <a:ext cx="3357588" cy="2071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2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DBF6B9"/>
      </a:accent4>
      <a:accent5>
        <a:srgbClr val="81D319"/>
      </a:accent5>
      <a:accent6>
        <a:srgbClr val="568C11"/>
      </a:accent6>
      <a:hlink>
        <a:srgbClr val="568C11"/>
      </a:hlink>
      <a:folHlink>
        <a:srgbClr val="568C1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Jigsaw design slides.potx" id="{263AEB51-B942-4F3D-9A9B-204C75197456}" vid="{3DA53443-4228-4E41-8F09-CB346F47C076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3204</TotalTime>
  <Words>598</Words>
  <PresentationFormat>Custom</PresentationFormat>
  <Paragraphs>116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Theme1</vt:lpstr>
      <vt:lpstr>Техника у служби заштите животне средине</vt:lpstr>
      <vt:lpstr>Како сачувати природу?</vt:lpstr>
      <vt:lpstr>Дан планете  Земље</vt:lpstr>
      <vt:lpstr>РАЗВОЈ ДРУШТВА ЈЕ ПРОШАО КРОЗ ФАЗЕ:</vt:lpstr>
      <vt:lpstr>    Развој друштва кроз 4 индустријске револуције         </vt:lpstr>
      <vt:lpstr>  УЗРОЦИ ЗАГАЂЕЊА ОКОЛИНЕ </vt:lpstr>
      <vt:lpstr>ИЗВОРИ ЗАГАЂЕЊА ВОДЕ</vt:lpstr>
      <vt:lpstr>ТЕХНИЧКА СРЕДСТВА ЗА ЗАШТИТУ ВОДА Начини пречишћавања вода:</vt:lpstr>
      <vt:lpstr>ТЕХНИЧКА СРЕДСТВА ЗА ЗАШТИТУ ВОДА Начини пречишћавања вода:</vt:lpstr>
      <vt:lpstr>Slide 10</vt:lpstr>
      <vt:lpstr>ИЗВОРИ ЗАГАЂЕЊА ВАЗДУХА</vt:lpstr>
      <vt:lpstr>ТЕХНИЧКА СРЕДСТВА У ФУНКЦИЈИ ЗАШТИТЕ ВАЗДУХА</vt:lpstr>
      <vt:lpstr>ИЗВОРИ  ЗАГАЂЕЊА ЗЕМЉИШТА</vt:lpstr>
      <vt:lpstr>ТЕХНИЧКА СРЕДСТВА У ФУНКЦИЈИ ЗАШТИТЕ ЗЕМЉИШТА</vt:lpstr>
      <vt:lpstr>05. ЈУН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Korisnik</dc:creator>
  <cp:lastModifiedBy>S</cp:lastModifiedBy>
  <cp:revision>297</cp:revision>
  <dcterms:created xsi:type="dcterms:W3CDTF">2020-05-23T10:59:45Z</dcterms:created>
  <dcterms:modified xsi:type="dcterms:W3CDTF">2020-05-28T12:35:35Z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74064300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