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9" r:id="rId5"/>
    <p:sldId id="261" r:id="rId6"/>
    <p:sldId id="262" r:id="rId7"/>
    <p:sldId id="264" r:id="rId8"/>
    <p:sldId id="266" r:id="rId9"/>
    <p:sldId id="258" r:id="rId10"/>
    <p:sldId id="265" r:id="rId11"/>
    <p:sldId id="267" r:id="rId12"/>
    <p:sldId id="268" r:id="rId13"/>
    <p:sldId id="269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01FF"/>
    <a:srgbClr val="6C1A00"/>
    <a:srgbClr val="C79E37"/>
    <a:srgbClr val="202E54"/>
    <a:srgbClr val="FF2549"/>
    <a:srgbClr val="1D3A00"/>
    <a:srgbClr val="007033"/>
    <a:srgbClr val="5EEC3C"/>
    <a:srgbClr val="9900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2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93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11363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487979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E701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89199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РОБОТИКА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487980"/>
            <a:ext cx="8231372" cy="763525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 Појам, врсте и намјена робота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197405"/>
            <a:ext cx="6260905" cy="3511061"/>
          </a:xfrm>
        </p:spPr>
        <p:txBody>
          <a:bodyPr/>
          <a:lstStyle/>
          <a:p>
            <a:r>
              <a:rPr lang="sr-Cyrl-BA" dirty="0" smtClean="0"/>
              <a:t>Хуманоидни роботи:</a:t>
            </a:r>
          </a:p>
          <a:p>
            <a:pPr lvl="1"/>
            <a:r>
              <a:rPr lang="sr-Cyrl-BA" dirty="0"/>
              <a:t>и</a:t>
            </a:r>
            <a:r>
              <a:rPr lang="sr-Cyrl-BA" dirty="0" smtClean="0"/>
              <a:t>мају облик људског тијела,</a:t>
            </a:r>
          </a:p>
          <a:p>
            <a:pPr lvl="1"/>
            <a:r>
              <a:rPr lang="sr-Cyrl-BA" dirty="0"/>
              <a:t>м</a:t>
            </a:r>
            <a:r>
              <a:rPr lang="sr-Cyrl-BA" dirty="0" smtClean="0"/>
              <a:t>огу да опонашају говор и кретање људског тијела.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690" y="1197405"/>
            <a:ext cx="1685925" cy="36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Киборг има изглед људског бића са машинским апликацијама.</a:t>
            </a:r>
            <a:endParaRPr lang="sr-Latn-BA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885" y="2408445"/>
            <a:ext cx="3848100" cy="2724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13633"/>
            <a:ext cx="2877160" cy="30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0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000" dirty="0" smtClean="0"/>
              <a:t>Робот за истраживање Ровер, основан на институту „Михајло Пупин“ има хватаљку, камеру за снимање и креће се уз помоћ точкова.</a:t>
            </a:r>
          </a:p>
          <a:p>
            <a:r>
              <a:rPr lang="sr-Cyrl-BA" sz="2000" dirty="0" smtClean="0"/>
              <a:t>Ровер је на даљинско управљање.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571750"/>
            <a:ext cx="3503065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935" y="2571750"/>
            <a:ext cx="351221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12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7405"/>
            <a:ext cx="6719020" cy="3511061"/>
          </a:xfrm>
        </p:spPr>
        <p:txBody>
          <a:bodyPr/>
          <a:lstStyle/>
          <a:p>
            <a:r>
              <a:rPr lang="sr-Cyrl-BA" dirty="0" smtClean="0"/>
              <a:t>Индустријски робот</a:t>
            </a:r>
          </a:p>
          <a:p>
            <a:pPr marL="0" indent="0">
              <a:buNone/>
            </a:pPr>
            <a:r>
              <a:rPr lang="sr-Cyrl-BA" dirty="0" smtClean="0"/>
              <a:t>    користи се у аутомобилској     </a:t>
            </a:r>
          </a:p>
          <a:p>
            <a:pPr marL="0" indent="0">
              <a:buNone/>
            </a:pPr>
            <a:r>
              <a:rPr lang="sr-Cyrl-BA" dirty="0"/>
              <a:t> </a:t>
            </a:r>
            <a:r>
              <a:rPr lang="sr-Cyrl-BA" dirty="0" smtClean="0"/>
              <a:t>   индустрији, електороници, машинству...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270493"/>
            <a:ext cx="2434129" cy="2873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705" y="2809205"/>
            <a:ext cx="2748690" cy="2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8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198231"/>
          </a:xfrm>
        </p:spPr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Задатак за самосталан рад:</a:t>
            </a:r>
            <a:br>
              <a:rPr lang="sr-Cyrl-BA" dirty="0" smtClean="0">
                <a:solidFill>
                  <a:schemeClr val="bg1"/>
                </a:solidFill>
              </a:rPr>
            </a:br>
            <a:r>
              <a:rPr lang="sr-Cyrl-BA" dirty="0" smtClean="0">
                <a:solidFill>
                  <a:schemeClr val="bg1"/>
                </a:solidFill>
              </a:rPr>
              <a:t>Радна свеска стр. 52</a:t>
            </a:r>
            <a:br>
              <a:rPr lang="sr-Cyrl-BA" dirty="0" smtClean="0">
                <a:solidFill>
                  <a:schemeClr val="bg1"/>
                </a:solidFill>
              </a:rPr>
            </a:br>
            <a:r>
              <a:rPr lang="sr-Cyrl-BA" dirty="0">
                <a:solidFill>
                  <a:schemeClr val="bg1"/>
                </a:solidFill>
              </a:rPr>
              <a:t/>
            </a:r>
            <a:br>
              <a:rPr lang="sr-Cyrl-BA" dirty="0">
                <a:solidFill>
                  <a:schemeClr val="bg1"/>
                </a:solidFill>
              </a:rPr>
            </a:br>
            <a:r>
              <a:rPr lang="sr-Cyrl-BA" dirty="0" smtClean="0">
                <a:solidFill>
                  <a:schemeClr val="bg1"/>
                </a:solidFill>
              </a:rPr>
              <a:t>Хвала на пажњи!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/>
          <a:p>
            <a:r>
              <a:rPr lang="sr-Cyrl-BA" dirty="0" smtClean="0"/>
              <a:t>Роботика – наука о роботима.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Бави се проучавањем:</a:t>
            </a:r>
          </a:p>
          <a:p>
            <a:pPr lvl="1"/>
            <a:r>
              <a:rPr lang="sr-Cyrl-BA" dirty="0" smtClean="0"/>
              <a:t> начина рада </a:t>
            </a:r>
          </a:p>
          <a:p>
            <a:pPr lvl="1"/>
            <a:r>
              <a:rPr lang="sr-Cyrl-BA" dirty="0" smtClean="0"/>
              <a:t>конструисањем и</a:t>
            </a:r>
          </a:p>
          <a:p>
            <a:pPr lvl="1"/>
            <a:r>
              <a:rPr lang="sr-Cyrl-BA" dirty="0" smtClean="0"/>
              <a:t>примјеном робота у различитим областима људске дјелатности.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/>
          <a:p>
            <a:r>
              <a:rPr lang="sr-Cyrl-BA" dirty="0" smtClean="0"/>
              <a:t>Робот је машина која се може програмирати.</a:t>
            </a:r>
          </a:p>
          <a:p>
            <a:endParaRPr lang="sr-Cyrl-BA" dirty="0" smtClean="0"/>
          </a:p>
          <a:p>
            <a:r>
              <a:rPr lang="sr-Cyrl-BA" dirty="0" smtClean="0"/>
              <a:t>Услови које робот мора да испуњава:</a:t>
            </a:r>
          </a:p>
          <a:p>
            <a:pPr marL="971550" lvl="1" indent="-514350">
              <a:buAutoNum type="arabicPeriod"/>
            </a:pPr>
            <a:r>
              <a:rPr lang="sr-Cyrl-BA" dirty="0"/>
              <a:t>п</a:t>
            </a:r>
            <a:r>
              <a:rPr lang="sr-Cyrl-BA" dirty="0" smtClean="0"/>
              <a:t>рима и тумачи информације из окружења, </a:t>
            </a:r>
          </a:p>
          <a:p>
            <a:pPr marL="971550" lvl="1" indent="-514350">
              <a:buAutoNum type="arabicPeriod"/>
            </a:pPr>
            <a:r>
              <a:rPr lang="sr-Cyrl-BA" dirty="0"/>
              <a:t>п</a:t>
            </a:r>
            <a:r>
              <a:rPr lang="sr-Cyrl-BA" dirty="0" smtClean="0"/>
              <a:t>омјера и манипулише објектима.</a:t>
            </a:r>
          </a:p>
        </p:txBody>
      </p:sp>
    </p:spTree>
    <p:extLst>
      <p:ext uri="{BB962C8B-B14F-4D97-AF65-F5344CB8AC3E}">
        <p14:creationId xmlns:p14="http://schemas.microsoft.com/office/powerpoint/2010/main" xmlns="" val="25571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Роботика обухвата области:</a:t>
            </a:r>
          </a:p>
          <a:p>
            <a:pPr lvl="1"/>
            <a:r>
              <a:rPr lang="sr-Cyrl-BA" dirty="0"/>
              <a:t>и</a:t>
            </a:r>
            <a:r>
              <a:rPr lang="sr-Cyrl-BA" dirty="0" smtClean="0"/>
              <a:t>нформатике,</a:t>
            </a:r>
          </a:p>
          <a:p>
            <a:pPr lvl="1"/>
            <a:r>
              <a:rPr lang="sr-Cyrl-BA" dirty="0"/>
              <a:t>м</a:t>
            </a:r>
            <a:r>
              <a:rPr lang="sr-Cyrl-BA" dirty="0" smtClean="0"/>
              <a:t>ашинства и </a:t>
            </a:r>
          </a:p>
          <a:p>
            <a:pPr lvl="1"/>
            <a:r>
              <a:rPr lang="sr-Cyrl-BA" dirty="0"/>
              <a:t>е</a:t>
            </a:r>
            <a:r>
              <a:rPr lang="sr-Cyrl-BA" dirty="0" smtClean="0"/>
              <a:t>лектротехнике.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935" y="2571749"/>
            <a:ext cx="288577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Историјски развој роботике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Ријеч робот је настала од чешке ријечи роботик што значи роб – радник.</a:t>
            </a:r>
          </a:p>
          <a:p>
            <a:r>
              <a:rPr lang="sr-Cyrl-BA" dirty="0" smtClean="0"/>
              <a:t>Први пут је употријебљена 1921. године у представи Карла Чапека (Росумови универзални роботи).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1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1495. године Леонардо да Винчи направио је скицу „Витеза“ робота.</a:t>
            </a:r>
          </a:p>
          <a:p>
            <a:endParaRPr lang="sr-Cyrl-BA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000" y="2248510"/>
            <a:ext cx="2488590" cy="24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1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4" y="1197405"/>
            <a:ext cx="6260905" cy="3511061"/>
          </a:xfrm>
        </p:spPr>
        <p:txBody>
          <a:bodyPr/>
          <a:lstStyle/>
          <a:p>
            <a:r>
              <a:rPr lang="sr-Cyrl-BA" dirty="0" smtClean="0"/>
              <a:t>1898. године Никола Тесла је створио „аутоматон“. Брод на даљинско управљање и то је био значајан напредак у развијању роботске индустрије.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0" y="3029866"/>
            <a:ext cx="3206805" cy="1954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30936"/>
            <a:ext cx="2434130" cy="25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8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1963. године Рајко Томовић је на институту „Михајло Пупин“ конструисао прву механичку шаку, која је имала сензор додира и способност хватања.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3640" y="3029865"/>
            <a:ext cx="2857500" cy="18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7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670" y="1808225"/>
            <a:ext cx="8093365" cy="1374345"/>
          </a:xfrm>
        </p:spPr>
        <p:txBody>
          <a:bodyPr>
            <a:normAutofit/>
          </a:bodyPr>
          <a:lstStyle/>
          <a:p>
            <a:pPr algn="ctr"/>
            <a:r>
              <a:rPr lang="sr-Cyrl-BA" dirty="0" smtClean="0"/>
              <a:t>Врсте робота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(16:9)</PresentationFormat>
  <Paragraphs>36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РОБОТИКА</vt:lpstr>
      <vt:lpstr>Slide 2</vt:lpstr>
      <vt:lpstr>Slide 3</vt:lpstr>
      <vt:lpstr>Slide 4</vt:lpstr>
      <vt:lpstr>Историјски развој роботике</vt:lpstr>
      <vt:lpstr>Slide 6</vt:lpstr>
      <vt:lpstr>Slide 7</vt:lpstr>
      <vt:lpstr>Slide 8</vt:lpstr>
      <vt:lpstr>Врсте робота</vt:lpstr>
      <vt:lpstr>Slide 10</vt:lpstr>
      <vt:lpstr>Slide 11</vt:lpstr>
      <vt:lpstr>Slide 12</vt:lpstr>
      <vt:lpstr>Slide 13</vt:lpstr>
      <vt:lpstr>Задатак за самосталан рад: Радна свеска стр. 52  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2020-05-22T06:45:50Z</dcterms:modified>
</cp:coreProperties>
</file>