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40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052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330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888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497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447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137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821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6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382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203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5BFC-99A2-4737-ADDB-1CD1FD1947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279ED8-B43A-41B1-B3A2-C76B5B1E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3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F4033-150B-4381-802E-6C9753B7D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339" y="1308035"/>
            <a:ext cx="9581322" cy="27471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/>
              <a:t>АУДИО - ВИЗУЕЛНА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СРЕДСТВА</a:t>
            </a:r>
            <a:r>
              <a:rPr lang="en-US" sz="5400" b="1" dirty="0"/>
              <a:t> </a:t>
            </a:r>
            <a:r>
              <a:rPr lang="ru-RU" sz="5400" b="1" dirty="0"/>
              <a:t>И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МОБИЛНА</a:t>
            </a:r>
            <a:r>
              <a:rPr lang="en-US" sz="5400" b="1" dirty="0"/>
              <a:t> </a:t>
            </a:r>
            <a:r>
              <a:rPr lang="ru-RU" sz="5400" b="1" dirty="0"/>
              <a:t>ТЕЛЕФОНИЈА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295175-8D1C-451C-8F73-F2920D6CC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4373216"/>
            <a:ext cx="8637072" cy="138878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IX</a:t>
            </a:r>
            <a:r>
              <a:rPr lang="sr-Cyrl-BA" sz="2800" dirty="0"/>
              <a:t> разред</a:t>
            </a:r>
            <a:endParaRPr lang="en-US" sz="2800" dirty="0"/>
          </a:p>
          <a:p>
            <a:pPr algn="ctr"/>
            <a:r>
              <a:rPr lang="sr-Cyrl-BA" sz="2800" dirty="0"/>
              <a:t>Уџбеник стр. 73</a:t>
            </a:r>
            <a:r>
              <a:rPr lang="en-US" sz="2800" dirty="0"/>
              <a:t>.</a:t>
            </a:r>
          </a:p>
          <a:p>
            <a:pPr algn="ctr"/>
            <a:endParaRPr lang="sr-Cyrl-BA" sz="2800" dirty="0"/>
          </a:p>
          <a:p>
            <a:pPr algn="ctr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724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F93EB-4452-44FD-9BF0-120349C3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ДОМАЋИ ЗАДАТАК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AEA09C-4F64-4829-8B50-FE6F4FE1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10147330" cy="3950735"/>
          </a:xfrm>
        </p:spPr>
        <p:txBody>
          <a:bodyPr>
            <a:noAutofit/>
          </a:bodyPr>
          <a:lstStyle/>
          <a:p>
            <a:pPr lvl="2"/>
            <a:r>
              <a:rPr lang="sr-Cyrl-BA" sz="2400" b="1" dirty="0"/>
              <a:t>Одговорити на сљедећа питања: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sr-Cyrl-BA" sz="2400" b="1" dirty="0"/>
          </a:p>
          <a:p>
            <a:pPr marL="457200" indent="-457200">
              <a:buAutoNum type="arabicPeriod"/>
            </a:pPr>
            <a:r>
              <a:rPr lang="ru-RU" sz="2400" dirty="0"/>
              <a:t>Који су најраспрострањени телекомуникациони системи?</a:t>
            </a:r>
            <a:endParaRPr lang="sr-Cyrl-BA" sz="2400" dirty="0"/>
          </a:p>
          <a:p>
            <a:pPr marL="457200" indent="-457200">
              <a:buAutoNum type="arabicPeriod"/>
            </a:pPr>
            <a:r>
              <a:rPr lang="sr-Cyrl-BA" sz="2400" dirty="0"/>
              <a:t>Чиме се баве телекомуникације?</a:t>
            </a:r>
          </a:p>
          <a:p>
            <a:pPr marL="457200" indent="-457200">
              <a:buAutoNum type="arabicPeriod"/>
            </a:pPr>
            <a:r>
              <a:rPr lang="sr-Cyrl-BA" sz="2400" dirty="0"/>
              <a:t>Који су ранији начини споразумијевања на даљану?</a:t>
            </a:r>
          </a:p>
          <a:p>
            <a:pPr marL="457200" indent="-457200">
              <a:buAutoNum type="arabicPeriod"/>
            </a:pPr>
            <a:r>
              <a:rPr lang="sr-Cyrl-BA" sz="2400" dirty="0"/>
              <a:t>Шта је мобилна телефонија?</a:t>
            </a:r>
          </a:p>
          <a:p>
            <a:pPr marL="457200" indent="-457200">
              <a:buAutoNum type="arabicPeriod"/>
            </a:pPr>
            <a:r>
              <a:rPr lang="sr-Cyrl-BA" sz="2400" dirty="0"/>
              <a:t>Које опције посједује сваки мобилни телефон?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584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D2ECF-BDD0-436A-9788-D6F5F754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ЗАНИМЉИВОСТИ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33441-1447-4F14-A100-90CD7B458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/>
              <a:t>Рани облик телокомуникација укључивали су димне сигнале и бубњеве. </a:t>
            </a:r>
          </a:p>
          <a:p>
            <a:r>
              <a:rPr lang="sr-Cyrl-BA" sz="2400" dirty="0"/>
              <a:t>Један од познатих примјер оваквог обавјештавања је био током напада Шпанске армаде на Енглеску.</a:t>
            </a:r>
          </a:p>
          <a:p>
            <a:r>
              <a:rPr lang="sr-Cyrl-BA" sz="2400" dirty="0"/>
              <a:t>Ти начини споразумијевања нису били задовољавајући, те је то приморало људе да пронађу одговарајуће рјешење.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927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2D19F-C127-4392-9B53-1DCE91C7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ДА СЕ ПРИСЈЕТИМО...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9DFA5-E404-4B65-BBCF-0B11533E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3624120"/>
          </a:xfrm>
        </p:spPr>
        <p:txBody>
          <a:bodyPr>
            <a:normAutofit lnSpcReduction="10000"/>
          </a:bodyPr>
          <a:lstStyle/>
          <a:p>
            <a:r>
              <a:rPr lang="sr-Cyrl-BA" sz="2400" b="1" dirty="0"/>
              <a:t>Електрични сигнал </a:t>
            </a:r>
            <a:r>
              <a:rPr lang="sr-Cyrl-BA" sz="2400" dirty="0"/>
              <a:t>је сваки облик електричног напона или струје који садржи неку информацију.</a:t>
            </a:r>
          </a:p>
          <a:p>
            <a:r>
              <a:rPr lang="sr-Cyrl-BA" sz="2400" b="1" dirty="0"/>
              <a:t>Аналогни сигнал </a:t>
            </a:r>
            <a:r>
              <a:rPr lang="sr-Cyrl-BA" sz="2400" dirty="0"/>
              <a:t>је сигнал који је заправо промјенљиви напон или струја у току времена и може имати било коју вриједност.</a:t>
            </a:r>
          </a:p>
          <a:p>
            <a:r>
              <a:rPr lang="sr-Cyrl-BA" sz="2400" b="1" dirty="0"/>
              <a:t>Дигитални сигнал </a:t>
            </a:r>
            <a:r>
              <a:rPr lang="sr-Cyrl-BA" sz="2400" dirty="0"/>
              <a:t>је ниво напона или струје чија је вриједност може мијењати само у одређеном броју стања (0/1 – укључен/искључен).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7218C2-F4B6-417D-AA25-7A7D3EAA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УВОД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F3D7F-4031-46F5-92B1-98FECDCDD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Најраспрострањенији дигитални телекомуникациони системи су:</a:t>
            </a:r>
          </a:p>
          <a:p>
            <a:pPr lvl="1"/>
            <a:r>
              <a:rPr lang="ru-RU" sz="2400" b="1" dirty="0"/>
              <a:t>мобилна телефонија</a:t>
            </a:r>
            <a:r>
              <a:rPr lang="ru-RU" sz="2400" dirty="0"/>
              <a:t>,</a:t>
            </a:r>
          </a:p>
          <a:p>
            <a:pPr lvl="1"/>
            <a:r>
              <a:rPr lang="ru-RU" sz="2400" b="1" dirty="0"/>
              <a:t>GPS</a:t>
            </a:r>
            <a:r>
              <a:rPr lang="ru-RU" sz="2400" dirty="0"/>
              <a:t>,</a:t>
            </a:r>
          </a:p>
          <a:p>
            <a:pPr lvl="1"/>
            <a:r>
              <a:rPr lang="ru-RU" sz="2400" b="1" dirty="0"/>
              <a:t>Интернет</a:t>
            </a:r>
            <a:r>
              <a:rPr lang="ru-RU" sz="2400" dirty="0"/>
              <a:t>,</a:t>
            </a:r>
          </a:p>
          <a:p>
            <a:pPr lvl="1"/>
            <a:r>
              <a:rPr lang="ru-RU" sz="2400" b="1" dirty="0"/>
              <a:t>кабловска телевизија</a:t>
            </a:r>
            <a:r>
              <a:rPr lang="ru-RU" sz="2400" dirty="0"/>
              <a:t>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16E042-AC3B-4D02-AC94-948EACA9B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028" y="2865517"/>
            <a:ext cx="5179190" cy="29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3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745A3-F6D7-4993-AD81-195A8D3C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ТЕЛКОМУНИКАЦИЈЕ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C4EE8-74D3-412B-AB8C-039B8E1F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/>
              <a:t>Телекомуникације су област људске дјелатности која се бави преношењем порука између два или више корисника на удаљеним мјестима, обично путем </a:t>
            </a:r>
            <a:r>
              <a:rPr lang="sr-Cyrl-BA" sz="2400" b="1" dirty="0"/>
              <a:t>електричних сигнала</a:t>
            </a:r>
            <a:r>
              <a:rPr lang="sr-Cyrl-BA" sz="2400" dirty="0"/>
              <a:t>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92CDC0-09BC-4DF5-9BC9-1F6CE751D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581" y="3736064"/>
            <a:ext cx="6178265" cy="21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11CCE-A884-4F89-B8EB-A4E1930AD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06" y="1141241"/>
            <a:ext cx="5201296" cy="4575517"/>
          </a:xfrm>
        </p:spPr>
        <p:txBody>
          <a:bodyPr>
            <a:normAutofit/>
          </a:bodyPr>
          <a:lstStyle/>
          <a:p>
            <a:r>
              <a:rPr lang="sr-Cyrl-BA" sz="2400" dirty="0"/>
              <a:t>Задатак да се порука (сигнал) пренесе у електричном облику од извора до пријемника, извршава </a:t>
            </a:r>
            <a:r>
              <a:rPr lang="sr-Cyrl-BA" sz="2400" b="1" dirty="0"/>
              <a:t>телекомуникациони</a:t>
            </a:r>
            <a:r>
              <a:rPr lang="sr-Cyrl-BA" sz="2400" dirty="0"/>
              <a:t> </a:t>
            </a:r>
            <a:r>
              <a:rPr lang="sr-Cyrl-BA" sz="2400" b="1" dirty="0"/>
              <a:t>систем</a:t>
            </a:r>
            <a:r>
              <a:rPr lang="sr-Cyrl-BA" sz="2400" dirty="0"/>
              <a:t>, а област електротехнике која се бави преносом информација зове се </a:t>
            </a:r>
            <a:r>
              <a:rPr lang="sr-Cyrl-BA" sz="2400" b="1" dirty="0"/>
              <a:t>телекомуникације</a:t>
            </a:r>
            <a:r>
              <a:rPr lang="sr-Cyrl-BA" sz="2400" dirty="0"/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226B1B-5323-403C-9AED-F9FAB3E6F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010" t="2613" r="2225" b="2081"/>
          <a:stretch/>
        </p:blipFill>
        <p:spPr>
          <a:xfrm>
            <a:off x="5964702" y="1663502"/>
            <a:ext cx="5988146" cy="39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4813D-786E-4498-BFD8-379CB6CB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МОБИЛНА ТЕЛЕФОНИЈА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96D6D-E75F-4DB2-B07B-48497366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b="1" dirty="0"/>
              <a:t>Мобилна телефонија </a:t>
            </a:r>
            <a:r>
              <a:rPr lang="sr-Cyrl-BA" sz="2400" dirty="0"/>
              <a:t>је један од најпопуларнијих и најмасовнијих начина комуникације у савременом свијету, заснована на дигиталном преносу података.</a:t>
            </a:r>
            <a:endParaRPr lang="en-US" sz="2400" dirty="0"/>
          </a:p>
          <a:p>
            <a:r>
              <a:rPr lang="ru-RU" sz="2400" dirty="0"/>
              <a:t>Пренос података се врши двостраном бежичном дигиталном комуникацијом</a:t>
            </a:r>
            <a:r>
              <a:rPr lang="en-US" sz="2400" dirty="0"/>
              <a:t>.</a:t>
            </a:r>
            <a:endParaRPr lang="sr-Cyrl-B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856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D2ECF-BDD0-436A-9788-D6F5F754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Cyrl-BA" sz="4000" dirty="0"/>
              <a:t>ЗАНИМЉИВОСТИ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33441-1447-4F14-A100-90CD7B458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</a:t>
            </a:r>
            <a:r>
              <a:rPr lang="ru-RU" sz="2400" dirty="0"/>
              <a:t>иједан св</a:t>
            </a:r>
            <a:r>
              <a:rPr lang="sr-Cyrl-BA" sz="2400" dirty="0"/>
              <a:t>ј</a:t>
            </a:r>
            <a:r>
              <a:rPr lang="ru-RU" sz="2400" dirty="0"/>
              <a:t>етски производ се не мијења том брзином, као мобилни телефон</a:t>
            </a:r>
            <a:r>
              <a:rPr lang="sr-Cyrl-BA" sz="2400" dirty="0"/>
              <a:t>, </a:t>
            </a:r>
            <a:r>
              <a:rPr lang="ru-RU" sz="2400" dirty="0"/>
              <a:t>најмодернији мобилни телефон који је купљен данас, већ сутра постаје застарјео.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A82FBC-F6FC-4417-A5E8-6F0759E54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37543"/>
            <a:ext cx="12192000" cy="15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9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FE8BDC-1D75-4108-A09B-43FB0B35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1232452"/>
            <a:ext cx="6635506" cy="4233893"/>
          </a:xfrm>
        </p:spPr>
        <p:txBody>
          <a:bodyPr>
            <a:normAutofit/>
          </a:bodyPr>
          <a:lstStyle/>
          <a:p>
            <a:r>
              <a:rPr lang="ru-RU" sz="2400" dirty="0"/>
              <a:t>Главни мени већине мобилних телефона има сљедеће опције: </a:t>
            </a:r>
            <a:r>
              <a:rPr lang="ru-RU" sz="2400" b="1" dirty="0"/>
              <a:t>именик, поруке, листа позива, подешавања, аларм, календар, калкулатор, претраживач, електронску пошту, итд.  </a:t>
            </a:r>
            <a:endParaRPr lang="sr-Cyrl-BA" sz="2400" dirty="0"/>
          </a:p>
          <a:p>
            <a:r>
              <a:rPr lang="sr-Cyrl-BA" sz="2400" dirty="0"/>
              <a:t>Данас, мобили телефони посједују многобројне апликације за велики спектар функција.  </a:t>
            </a:r>
            <a:endParaRPr lang="en-US" sz="24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C9ADCCCC-4E95-4509-8AC1-D12642528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739" y="1391655"/>
            <a:ext cx="4253952" cy="41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3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1">
      <a:dk1>
        <a:sysClr val="windowText" lastClr="000000"/>
      </a:dk1>
      <a:lt1>
        <a:sysClr val="window" lastClr="FFFFFF"/>
      </a:lt1>
      <a:dk2>
        <a:srgbClr val="454545"/>
      </a:dk2>
      <a:lt2>
        <a:srgbClr val="FFFFFF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386</TotalTime>
  <Words>330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АУДИО - ВИЗУЕЛНА  СРЕДСТВА И  МОБИЛНА ТЕЛЕФОНИЈА</vt:lpstr>
      <vt:lpstr>ЗАНИМЉИВОСТИ</vt:lpstr>
      <vt:lpstr>ДА СЕ ПРИСЈЕТИМО...</vt:lpstr>
      <vt:lpstr>УВОД</vt:lpstr>
      <vt:lpstr>ТЕЛКОМУНИКАЦИЈЕ</vt:lpstr>
      <vt:lpstr>Slide 6</vt:lpstr>
      <vt:lpstr>МОБИЛНА ТЕЛЕФОНИЈА</vt:lpstr>
      <vt:lpstr>ЗАНИМЉИВОСТИ</vt:lpstr>
      <vt:lpstr>Slide 9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АУДИО - ВИЗУЕЛНА  СРЕДСТВА И  МОБИЛНА ТЕЛЕФОНИЈА</dc:title>
  <dc:creator>Tatjana Kitić</dc:creator>
  <cp:lastModifiedBy>Aleksandra Stankovic</cp:lastModifiedBy>
  <cp:revision>11</cp:revision>
  <dcterms:created xsi:type="dcterms:W3CDTF">2020-05-10T14:18:25Z</dcterms:created>
  <dcterms:modified xsi:type="dcterms:W3CDTF">2020-05-12T06:46:55Z</dcterms:modified>
</cp:coreProperties>
</file>