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70" r:id="rId5"/>
    <p:sldId id="269" r:id="rId6"/>
    <p:sldId id="271" r:id="rId7"/>
    <p:sldId id="279" r:id="rId8"/>
    <p:sldId id="272" r:id="rId9"/>
    <p:sldId id="274" r:id="rId10"/>
    <p:sldId id="275" r:id="rId11"/>
    <p:sldId id="276" r:id="rId12"/>
    <p:sldId id="277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46"/>
    <a:srgbClr val="34411B"/>
    <a:srgbClr val="FCD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339" y="-982466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 animal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2"/>
          <a:stretch/>
        </p:blipFill>
        <p:spPr bwMode="auto">
          <a:xfrm>
            <a:off x="137645" y="116629"/>
            <a:ext cx="8826843" cy="66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92888" cy="1498178"/>
          </a:xfrm>
        </p:spPr>
        <p:txBody>
          <a:bodyPr>
            <a:noAutofit/>
          </a:bodyPr>
          <a:lstStyle/>
          <a:p>
            <a:r>
              <a:rPr lang="sr-Cyrl-RS" sz="5200" b="1" dirty="0" smtClean="0">
                <a:solidFill>
                  <a:schemeClr val="tx2">
                    <a:lumMod val="50000"/>
                  </a:schemeClr>
                </a:solidFill>
              </a:rPr>
              <a:t>ПОРОДИЦЕ ДОМАЋИХ  ЖИВОТИЊА</a:t>
            </a:r>
            <a:endParaRPr lang="en-US" sz="5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70" y="-982467"/>
            <a:ext cx="6605049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758057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КОЈА ЖИВОТИЊА ИМА ПЕРЈЕ?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3672408" cy="3145904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ЋУРКА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КРАВА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КОЊ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Free Turkey Illustration designs, themes, templates an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12091"/>
          <a:stretch/>
        </p:blipFill>
        <p:spPr bwMode="auto">
          <a:xfrm>
            <a:off x="5148064" y="3068960"/>
            <a:ext cx="2917371" cy="2857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70" y="-982467"/>
            <a:ext cx="6605049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758057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МЛАДУЧНЕ КОЊА ЈЕ: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4608512" cy="3145904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ЖДРИЈЕБЕ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ТЕЛЕ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ЈАРЕ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olt Cartoon&quot;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 bwMode="auto">
          <a:xfrm>
            <a:off x="5508104" y="3502417"/>
            <a:ext cx="2634233" cy="2582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70" y="-982467"/>
            <a:ext cx="6605049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772400" cy="1440160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МУЖЈАК ОВЦЕ ЈЕ: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44080"/>
            <a:ext cx="4248472" cy="3145904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ПИЈЕТАО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ЈАРАЦ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ОВАН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engrave ink draw sheep illustration - Buy this stock illustratio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8423" r="12563" b="5863"/>
          <a:stretch/>
        </p:blipFill>
        <p:spPr bwMode="auto">
          <a:xfrm>
            <a:off x="5242411" y="3501007"/>
            <a:ext cx="2845674" cy="26494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Domace zivotinje porodice\depositphotos_171459168-stock-photo-cartoon-scene-farm-animal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3838"/>
            <a:ext cx="7776864" cy="61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51720" y="2768114"/>
            <a:ext cx="5112568" cy="141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6000" b="1" dirty="0" smtClean="0"/>
              <a:t>ДОВИЂЕЊА!!!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7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338" y="-950784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397" y="332656"/>
            <a:ext cx="8424936" cy="864096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ИЗГЛЕД  ДОМАЋИХ  ЖИВОТИЊА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Dell\Desktop\Domace zivotinje porodice\85594895-set-of-cute-cartoon-farm-anim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95" y="1600467"/>
            <a:ext cx="4414228" cy="44142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1640" y="1340768"/>
            <a:ext cx="4102496" cy="830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600" b="1" dirty="0" smtClean="0">
                <a:solidFill>
                  <a:schemeClr val="bg1"/>
                </a:solidFill>
              </a:rPr>
              <a:t>- </a:t>
            </a:r>
            <a:r>
              <a:rPr lang="sr-Cyrl-RS" sz="2800" b="1" dirty="0" smtClean="0">
                <a:solidFill>
                  <a:schemeClr val="bg1"/>
                </a:solidFill>
              </a:rPr>
              <a:t>МОГУ БИТИ КРУПНЕ ИЛИ СИТНЕ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915" y="2420888"/>
            <a:ext cx="4390528" cy="795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800" b="1" dirty="0" smtClean="0">
                <a:solidFill>
                  <a:schemeClr val="bg1"/>
                </a:solidFill>
              </a:rPr>
              <a:t>- ИМАЈУ ДВИЈЕ ИЛИ ЧЕТИРИ НОГЕ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417" y="3450837"/>
            <a:ext cx="4390528" cy="781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800" b="1" dirty="0" smtClean="0">
                <a:solidFill>
                  <a:schemeClr val="bg1"/>
                </a:solidFill>
              </a:rPr>
              <a:t>- ПОКРИВЕНЕ СУ ПЕРЈЕМ ИЛИ  ДЛАКАМА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4337" y="4413581"/>
            <a:ext cx="4390528" cy="781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800" b="1" dirty="0" smtClean="0">
                <a:solidFill>
                  <a:schemeClr val="bg1"/>
                </a:solidFill>
              </a:rPr>
              <a:t>- НЕКЕ ИМАЈУ ЊУШКУ, А НЕКЕ КЉУН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5188" y="5425819"/>
            <a:ext cx="413522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800" b="1" dirty="0" smtClean="0">
                <a:solidFill>
                  <a:schemeClr val="bg1"/>
                </a:solidFill>
              </a:rPr>
              <a:t>- НЕКЕ РАЂАЈУ МЛАДЕ, А НЕКЕ СЕ ЛЕГУ ИЗ ЈАЈА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67" y="-982467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05" y="404664"/>
            <a:ext cx="8280920" cy="72008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ПОРОДИЦЕ ДОМАЋИХ ЖИВОТИЊА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0072" y="2303692"/>
            <a:ext cx="20364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ПИЈЕТАО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20072" y="3023772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КОКОШКА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92351" y="3753859"/>
            <a:ext cx="15323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ПИЛЕ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Hens family cute cartoon characters hen roost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7661" r="5869" b="17190"/>
          <a:stretch/>
        </p:blipFill>
        <p:spPr bwMode="auto">
          <a:xfrm>
            <a:off x="700849" y="1484784"/>
            <a:ext cx="4210975" cy="40067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67" y="-982467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05" y="404664"/>
            <a:ext cx="8280920" cy="72008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ПОРОДИЦЕ ДОМАЋИХ ЖИВОТИЊА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1959632"/>
            <a:ext cx="15121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БИК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1771" y="196326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КРАВА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4256" y="1959632"/>
            <a:ext cx="15323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ТЕЛЕ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Family with Cows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b="8418"/>
          <a:stretch/>
        </p:blipFill>
        <p:spPr bwMode="auto">
          <a:xfrm>
            <a:off x="772479" y="3155167"/>
            <a:ext cx="6946139" cy="2880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67" y="-982467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05" y="404664"/>
            <a:ext cx="8280920" cy="72008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ПОРОДИЦЕ ДОМАЋИХ ЖИВОТИЊА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76056" y="2024844"/>
            <a:ext cx="2036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КОЊ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03642" y="3059115"/>
            <a:ext cx="212920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КОБИЛА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44143" y="4293096"/>
            <a:ext cx="24383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ЖДРИЈЕБЕ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orses « Annie's Album — Fan Art Albums of My Lion 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5" y="1772816"/>
            <a:ext cx="4198517" cy="3593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67" y="-982467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2405" y="404664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smtClean="0">
                <a:solidFill>
                  <a:schemeClr val="bg1"/>
                </a:solidFill>
              </a:rPr>
              <a:t>ПОРОДИЦЕ ДОМАЋИХ ЖИВОТИЊА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700808"/>
            <a:ext cx="20364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ЈАРАЦ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7824" y="1772816"/>
            <a:ext cx="2036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КОЗА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92080" y="1772816"/>
            <a:ext cx="2036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ЈАРЕ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Goat and kid on white backgroun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1763688" y="2636912"/>
            <a:ext cx="4417282" cy="3528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67" y="-982467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05" y="404664"/>
            <a:ext cx="8280920" cy="72008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ЗАДАТАК ЗА САМОСТАЛАН РАД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556792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НАЦРТАЈТЕ  ПОРОДИЦЕ  СЉЕДЕЋИХ ЖИВОТИЊА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Cartoon sheep design vector Free vector in Adobe Illustrator ai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1" t="43410"/>
          <a:stretch/>
        </p:blipFill>
        <p:spPr bwMode="auto">
          <a:xfrm>
            <a:off x="971600" y="2906791"/>
            <a:ext cx="3020197" cy="29556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n by Emily Powers on Survivors | Dog art, Dog animation, Canine 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r="5897" b="9779"/>
          <a:stretch/>
        </p:blipFill>
        <p:spPr bwMode="auto">
          <a:xfrm>
            <a:off x="4744954" y="2906791"/>
            <a:ext cx="3472544" cy="30077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66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70" y="-982467"/>
            <a:ext cx="6605049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758057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У КРУПНЕ ДОМАЋЕ ЖИВОТИЊЕ УБРАЈАМО...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4608512" cy="3145904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МАЧКА</a:t>
            </a:r>
          </a:p>
          <a:p>
            <a:pPr marL="514350" indent="-514350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КРАВА</a:t>
            </a:r>
          </a:p>
          <a:p>
            <a:pPr marL="514350" indent="-514350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ПАТКА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9222" name="Picture 6" descr="Stock Photo and Image Portfolio by tata.painter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7731" r="4342" b="15165"/>
          <a:stretch/>
        </p:blipFill>
        <p:spPr bwMode="auto">
          <a:xfrm>
            <a:off x="5724128" y="3717032"/>
            <a:ext cx="2607286" cy="2426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70" y="-982467"/>
            <a:ext cx="6605049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758057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chemeClr val="bg1"/>
                </a:solidFill>
              </a:rPr>
              <a:t>КОЈА ЖИВОТИЊА НЕМА ДВИЈЕ НОГЕ?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3773618" cy="3145904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ПАТКА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ЋУРКА</a:t>
            </a:r>
          </a:p>
          <a:p>
            <a:pPr marL="514350" indent="-514350" algn="l">
              <a:buAutoNum type="arabicParenR"/>
            </a:pPr>
            <a:r>
              <a:rPr lang="sr-Cyrl-RS" sz="6000" b="1" dirty="0" smtClean="0">
                <a:solidFill>
                  <a:schemeClr val="bg1"/>
                </a:solidFill>
              </a:rPr>
              <a:t> ПАС         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Pet clipart one dog, Picture #163071 pet clipart one d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6342"/>
          <a:stretch/>
        </p:blipFill>
        <p:spPr bwMode="auto">
          <a:xfrm>
            <a:off x="5508104" y="3007471"/>
            <a:ext cx="2460239" cy="31350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ПОРОДИЦЕ ДОМАЋИХ  ЖИВОТИЊА</vt:lpstr>
      <vt:lpstr>ИЗГЛЕД  ДОМАЋИХ  ЖИВОТИЊА</vt:lpstr>
      <vt:lpstr>ПОРОДИЦЕ ДОМАЋИХ ЖИВОТИЊА</vt:lpstr>
      <vt:lpstr>ПОРОДИЦЕ ДОМАЋИХ ЖИВОТИЊА</vt:lpstr>
      <vt:lpstr>ПОРОДИЦЕ ДОМАЋИХ ЖИВОТИЊА</vt:lpstr>
      <vt:lpstr>PowerPoint Presentation</vt:lpstr>
      <vt:lpstr>ЗАДАТАК ЗА САМОСТАЛАН РАД</vt:lpstr>
      <vt:lpstr>У КРУПНЕ ДОМАЋЕ ЖИВОТИЊЕ УБРАЈАМО...</vt:lpstr>
      <vt:lpstr>КОЈА ЖИВОТИЊА НЕМА ДВИЈЕ НОГЕ?</vt:lpstr>
      <vt:lpstr>КОЈА ЖИВОТИЊА ИМА ПЕРЈЕ?</vt:lpstr>
      <vt:lpstr>МЛАДУЧНЕ КОЊА ЈЕ:</vt:lpstr>
      <vt:lpstr>МУЖЈАК ОВЦЕ ЈЕ: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ДОМАЋЕ ЖИВОТИЊЕ</dc:title>
  <dc:creator>Dell</dc:creator>
  <cp:lastModifiedBy>Dell</cp:lastModifiedBy>
  <cp:revision>25</cp:revision>
  <dcterms:created xsi:type="dcterms:W3CDTF">2020-03-29T15:17:36Z</dcterms:created>
  <dcterms:modified xsi:type="dcterms:W3CDTF">2020-04-08T10:57:48Z</dcterms:modified>
</cp:coreProperties>
</file>