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0880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9954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9212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90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5649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3151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4925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9449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959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6535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729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747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55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17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4724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9070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2723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3D4D7F-06B7-4C73-9122-D010514E7C3E}" type="datetimeFigureOut">
              <a:rPr lang="sr-Latn-BA" smtClean="0"/>
              <a:t>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B9C53B-6BB2-47D2-9B97-8B0A9DE35E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29479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232046-959D-477F-8DEB-C913BC60C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Свете тајне покајања и причешћа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27200026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DFE00-A25A-45BE-B96C-84162080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Света тајна покајања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37E006-670E-4BBE-ADE8-EF8CAB696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6489" y="1897039"/>
            <a:ext cx="5060497" cy="3562065"/>
          </a:xfrm>
        </p:spPr>
        <p:txBody>
          <a:bodyPr>
            <a:noAutofit/>
          </a:bodyPr>
          <a:lstStyle/>
          <a:p>
            <a:r>
              <a:rPr lang="sr-Cyrl-BA" sz="2400" dirty="0"/>
              <a:t>У </a:t>
            </a:r>
            <a:r>
              <a:rPr lang="sr-Cyrl-BA" sz="2400" dirty="0" smtClean="0"/>
              <a:t>Светим </a:t>
            </a:r>
            <a:r>
              <a:rPr lang="sr-Cyrl-BA" sz="2400" dirty="0"/>
              <a:t>тајнама крштења и покајања – светост и чистота</a:t>
            </a:r>
          </a:p>
          <a:p>
            <a:r>
              <a:rPr lang="sr-Cyrl-BA" sz="2400" dirty="0"/>
              <a:t>Могућност да се врати од Бога дарована светост</a:t>
            </a:r>
          </a:p>
          <a:p>
            <a:r>
              <a:rPr lang="sr-Cyrl-BA" sz="2400" dirty="0"/>
              <a:t>Искрено исповиједање својих гријехова Богу пред свештеником</a:t>
            </a:r>
          </a:p>
          <a:p>
            <a:r>
              <a:rPr lang="sr-Cyrl-BA" sz="2400" dirty="0"/>
              <a:t>Власт да разријеше од гријеха</a:t>
            </a:r>
            <a:endParaRPr lang="sr-Latn-B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73707A1-A85F-4E18-94FB-271B1B974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0" y="1473345"/>
            <a:ext cx="4005410" cy="5135142"/>
          </a:xfrm>
        </p:spPr>
      </p:pic>
    </p:spTree>
    <p:extLst>
      <p:ext uri="{BB962C8B-B14F-4D97-AF65-F5344CB8AC3E}">
        <p14:creationId xmlns:p14="http://schemas.microsoft.com/office/powerpoint/2010/main" val="36303481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5F80D9-C67A-4BF9-95E9-4EE098F6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Света тајна причешћа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E3D61A-A5D7-4418-AEB4-A82AD33D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207" y="1897039"/>
            <a:ext cx="5517470" cy="4544704"/>
          </a:xfrm>
        </p:spPr>
        <p:txBody>
          <a:bodyPr>
            <a:noAutofit/>
          </a:bodyPr>
          <a:lstStyle/>
          <a:p>
            <a:r>
              <a:rPr lang="sr-Cyrl-BA" sz="2400" dirty="0"/>
              <a:t>Света Литургија</a:t>
            </a:r>
          </a:p>
          <a:p>
            <a:r>
              <a:rPr lang="sr-Cyrl-BA" sz="2400" dirty="0"/>
              <a:t>,,Узмите, једите, ово је тијело Моје, које се за вас ломи’’ - ,,Пијте из ње сви, јер је ово крв моја Новога з</a:t>
            </a:r>
            <a:r>
              <a:rPr lang="sr-Cyrl-BA" sz="2400" dirty="0" smtClean="0"/>
              <a:t>авјета</a:t>
            </a:r>
            <a:r>
              <a:rPr lang="sr-Cyrl-BA" sz="2400" dirty="0"/>
              <a:t>, која се излива за многе, ради отпуштења гријехова.’’ </a:t>
            </a:r>
            <a:r>
              <a:rPr lang="sr-Cyrl-BA" sz="2400" dirty="0" smtClean="0"/>
              <a:t>         (</a:t>
            </a:r>
            <a:r>
              <a:rPr lang="sr-Cyrl-BA" sz="2400" dirty="0"/>
              <a:t>Мт 26, 26-28)</a:t>
            </a:r>
          </a:p>
          <a:p>
            <a:r>
              <a:rPr lang="sr-Cyrl-BA" sz="2400" dirty="0"/>
              <a:t>Припадност Цркви – предуслов за Свету тајну причешћа</a:t>
            </a:r>
          </a:p>
          <a:p>
            <a:r>
              <a:rPr lang="sr-Cyrl-BA" sz="2400" dirty="0"/>
              <a:t>Тајна над тајнама</a:t>
            </a:r>
            <a:endParaRPr lang="sr-Latn-B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29502CD-EAB6-4066-8A88-8E1365EADC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45" y="2750992"/>
            <a:ext cx="5065712" cy="2836798"/>
          </a:xfrm>
        </p:spPr>
      </p:pic>
    </p:spTree>
    <p:extLst>
      <p:ext uri="{BB962C8B-B14F-4D97-AF65-F5344CB8AC3E}">
        <p14:creationId xmlns:p14="http://schemas.microsoft.com/office/powerpoint/2010/main" val="159122371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4DFC1C-369C-43C5-841E-C74EF212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73624"/>
            <a:ext cx="10353762" cy="970450"/>
          </a:xfrm>
        </p:spPr>
        <p:txBody>
          <a:bodyPr>
            <a:noAutofit/>
          </a:bodyPr>
          <a:lstStyle/>
          <a:p>
            <a:r>
              <a:rPr lang="sr-Cyrl-BA" sz="6000" dirty="0"/>
              <a:t>Домаћи </a:t>
            </a:r>
            <a:r>
              <a:rPr lang="sr-Cyrl-BA" sz="6000" dirty="0" smtClean="0"/>
              <a:t>задатак:</a:t>
            </a:r>
            <a:endParaRPr lang="sr-Latn-B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74B17-75D0-47B2-ADAB-5A2C2335B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76" y="2687794"/>
            <a:ext cx="11218460" cy="1529366"/>
          </a:xfrm>
        </p:spPr>
        <p:txBody>
          <a:bodyPr/>
          <a:lstStyle/>
          <a:p>
            <a:r>
              <a:rPr lang="sr-Cyrl-BA" sz="4000" dirty="0" smtClean="0"/>
              <a:t>Одговори </a:t>
            </a:r>
            <a:r>
              <a:rPr lang="sr-Cyrl-BA" sz="4000" dirty="0"/>
              <a:t>на питања у уџбенику на странама </a:t>
            </a:r>
            <a:r>
              <a:rPr lang="sr-Cyrl-BA" sz="4000" dirty="0" smtClean="0"/>
              <a:t>57 </a:t>
            </a:r>
            <a:r>
              <a:rPr lang="sr-Cyrl-BA" sz="4000" dirty="0"/>
              <a:t>и 60!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85911614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1050</TotalTime>
  <Words>115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Calisto MT</vt:lpstr>
      <vt:lpstr>Trebuchet MS</vt:lpstr>
      <vt:lpstr>Wingdings 2</vt:lpstr>
      <vt:lpstr>Slate</vt:lpstr>
      <vt:lpstr>Свете тајне покајања и причешћа</vt:lpstr>
      <vt:lpstr>Света тајна покајања</vt:lpstr>
      <vt:lpstr>Света тајна причешћа</vt:lpstr>
      <vt:lpstr>Домаћи задатак: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Свете тајне покајања и причешћа</dc:title>
  <dc:creator>Saša Vračević</dc:creator>
  <cp:lastModifiedBy>Slavoljub Lukic</cp:lastModifiedBy>
  <cp:revision>5</cp:revision>
  <dcterms:created xsi:type="dcterms:W3CDTF">2020-05-01T20:26:32Z</dcterms:created>
  <dcterms:modified xsi:type="dcterms:W3CDTF">2020-05-03T10:24:23Z</dcterms:modified>
</cp:coreProperties>
</file>