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3" r:id="rId1"/>
  </p:sldMasterIdLst>
  <p:notesMasterIdLst>
    <p:notesMasterId r:id="rId10"/>
  </p:notesMasterIdLst>
  <p:sldIdLst>
    <p:sldId id="261" r:id="rId2"/>
    <p:sldId id="262" r:id="rId3"/>
    <p:sldId id="278" r:id="rId4"/>
    <p:sldId id="275" r:id="rId5"/>
    <p:sldId id="264" r:id="rId6"/>
    <p:sldId id="281" r:id="rId7"/>
    <p:sldId id="282" r:id="rId8"/>
    <p:sldId id="283" r:id="rId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8933"/>
    <a:srgbClr val="EEB500"/>
    <a:srgbClr val="2C6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058" autoAdjust="0"/>
  </p:normalViewPr>
  <p:slideViewPr>
    <p:cSldViewPr>
      <p:cViewPr>
        <p:scale>
          <a:sx n="110" d="100"/>
          <a:sy n="110" d="100"/>
        </p:scale>
        <p:origin x="-24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C8930-1DD6-4F94-925F-F7FB130BA14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1D47-62BE-4700-BB5D-E72DBA6A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1D47-62BE-4700-BB5D-E72DBA6AAB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95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93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24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78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57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9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6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5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08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44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08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1000"/>
          </a:blip>
          <a:srcRect/>
          <a:stretch>
            <a:fillRect l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6B16-73AF-460B-A544-1A8A8B8050B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4D1E-B4F7-4D37-A805-FDF7507E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6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n\Desktop\Downloads\Dampfender%20Geysir%20in%20Island.mp4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35" y="107138"/>
            <a:ext cx="9166635" cy="321471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428596" y="160717"/>
            <a:ext cx="7471936" cy="307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BA" sz="1800" b="1" spc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57160" y="750081"/>
            <a:ext cx="3071835" cy="8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R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tylized-map-norway-vector-27385404.jpg"/>
          <p:cNvPicPr>
            <a:picLocks noChangeAspect="1"/>
          </p:cNvPicPr>
          <p:nvPr/>
        </p:nvPicPr>
        <p:blipFill>
          <a:blip r:embed="rId3" cstate="print"/>
          <a:srcRect b="7296"/>
          <a:stretch>
            <a:fillRect/>
          </a:stretch>
        </p:blipFill>
        <p:spPr>
          <a:xfrm>
            <a:off x="357158" y="428610"/>
            <a:ext cx="364333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500165" y="1"/>
            <a:ext cx="5357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Сјеверна</a:t>
            </a:r>
            <a:r>
              <a:rPr lang="sr-Cyrl-RS" sz="2000" b="1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BA" sz="2000" b="1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stylized-map-norway-vector-27385404.jpg"/>
          <p:cNvPicPr>
            <a:picLocks noChangeAspect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>
          <a:xfrm>
            <a:off x="4572000" y="428609"/>
            <a:ext cx="392909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stylized-map-norway-vector-27385404.jpg"/>
          <p:cNvPicPr>
            <a:picLocks noChangeAspect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>
          <a:xfrm>
            <a:off x="285720" y="2500312"/>
            <a:ext cx="364330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76445440-iceland-travel-map-vector-illustr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3" y="2571749"/>
            <a:ext cx="4000528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57158" y="476847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Кључни појмови: глацијација, фјорд, гејзир, Лапонци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22859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Краљевина Норвешка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6314" y="228599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Финска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283" y="442913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Краљевина Данска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0562" y="4429138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Исланд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08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35" y="1"/>
            <a:ext cx="9166635" cy="321453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824714" y="-71456"/>
            <a:ext cx="7533499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</a:t>
            </a:r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4572001" y="321454"/>
            <a:ext cx="3929090" cy="1607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  </a:t>
            </a:r>
            <a:endParaRPr lang="sr-Cyrl-R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57175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5722" y="535767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sr-Cyrl-RS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Географски положај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дио Скандинавског полуострва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полуострво Јиланд</a:t>
            </a:r>
          </a:p>
          <a:p>
            <a:pPr algn="just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Финска- земља језера</a:t>
            </a:r>
          </a:p>
          <a:p>
            <a:pPr algn="just"/>
            <a:endParaRPr lang="sr-Cyrl-R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sje ev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9" y="375032"/>
            <a:ext cx="3714776" cy="476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Finland_adm_location_map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089526"/>
            <a:ext cx="3071834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3428993" y="1178710"/>
            <a:ext cx="2500329" cy="1464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178696" y="2911081"/>
            <a:ext cx="257176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14613" y="1393023"/>
            <a:ext cx="2857519" cy="2750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00808" y="97948"/>
            <a:ext cx="7355500" cy="12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1"/>
            <a:ext cx="7471936" cy="2857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5286381" y="267874"/>
            <a:ext cx="3571900" cy="37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Cyrl-R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57175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-22635" y="1"/>
            <a:ext cx="9166635" cy="357171"/>
            <a:chOff x="-22634" y="2204410"/>
            <a:chExt cx="9166634" cy="713375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pic>
        <p:nvPicPr>
          <p:cNvPr id="12" name="Picture 11" descr="denmark_physical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819573"/>
            <a:ext cx="3643338" cy="2323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85720" y="482188"/>
            <a:ext cx="814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R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Гренланд</a:t>
            </a:r>
          </a:p>
        </p:txBody>
      </p:sp>
      <p:pic>
        <p:nvPicPr>
          <p:cNvPr id="24" name="Picture 23" descr="farosnaslov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314700"/>
            <a:ext cx="3048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640779" y="2871758"/>
            <a:ext cx="166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Фарска острва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428860" y="3357568"/>
            <a:ext cx="2143140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enland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928676"/>
            <a:ext cx="271464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Straight Arrow Connector 31"/>
          <p:cNvCxnSpPr/>
          <p:nvPr/>
        </p:nvCxnSpPr>
        <p:spPr>
          <a:xfrm rot="16200000" flipH="1">
            <a:off x="1643042" y="1357303"/>
            <a:ext cx="2071702" cy="1357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isl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00048"/>
            <a:ext cx="385765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7" name="Straight Arrow Connector 36"/>
          <p:cNvCxnSpPr/>
          <p:nvPr/>
        </p:nvCxnSpPr>
        <p:spPr>
          <a:xfrm rot="10800000" flipV="1">
            <a:off x="4000496" y="2285998"/>
            <a:ext cx="1571638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29454" y="28575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Исланд,</a:t>
            </a:r>
          </a:p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земља ватре и леда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00808" y="97948"/>
            <a:ext cx="7355500" cy="12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1"/>
            <a:ext cx="7471936" cy="14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214282" y="267874"/>
            <a:ext cx="8929717" cy="1017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Рељеф</a:t>
            </a:r>
          </a:p>
          <a:p>
            <a:pPr algn="just"/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 је земља фјордова</a:t>
            </a:r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Финска је земља језера</a:t>
            </a: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57175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22635" y="1"/>
            <a:ext cx="9166635" cy="357171"/>
            <a:chOff x="-22634" y="2204410"/>
            <a:chExt cx="9166634" cy="713375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pic>
        <p:nvPicPr>
          <p:cNvPr id="12" name="Picture 11" descr="sognefjor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52"/>
            <a:ext cx="285752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sje evr.jpg"/>
          <p:cNvPicPr>
            <a:picLocks noChangeAspect="1"/>
          </p:cNvPicPr>
          <p:nvPr/>
        </p:nvPicPr>
        <p:blipFill>
          <a:blip r:embed="rId4"/>
          <a:srcRect t="2222" r="4000" b="12444"/>
          <a:stretch>
            <a:fillRect/>
          </a:stretch>
        </p:blipFill>
        <p:spPr>
          <a:xfrm>
            <a:off x="3143240" y="1142990"/>
            <a:ext cx="3429023" cy="400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Arrow Connector 18"/>
          <p:cNvCxnSpPr>
            <a:stCxn id="25" idx="3"/>
          </p:cNvCxnSpPr>
          <p:nvPr/>
        </p:nvCxnSpPr>
        <p:spPr>
          <a:xfrm>
            <a:off x="1428728" y="3026779"/>
            <a:ext cx="2000264" cy="902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282" y="285750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Согнефјорд</a:t>
            </a: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og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286130"/>
            <a:ext cx="2857520" cy="168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Finland_adm_location_map.svg.png"/>
          <p:cNvPicPr>
            <a:picLocks noChangeAspect="1"/>
          </p:cNvPicPr>
          <p:nvPr/>
        </p:nvPicPr>
        <p:blipFill>
          <a:blip r:embed="rId6"/>
          <a:srcRect l="12500" r="4464"/>
          <a:stretch>
            <a:fillRect/>
          </a:stretch>
        </p:blipFill>
        <p:spPr>
          <a:xfrm>
            <a:off x="6643702" y="1071552"/>
            <a:ext cx="2214578" cy="407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mpfender Geysir in Islan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628" y="714362"/>
            <a:ext cx="4000528" cy="25717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2635" y="1"/>
            <a:ext cx="9166635" cy="330662"/>
            <a:chOff x="-22634" y="2204410"/>
            <a:chExt cx="9166634" cy="713375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1" name="Subtitle 2"/>
          <p:cNvSpPr txBox="1">
            <a:spLocks/>
          </p:cNvSpPr>
          <p:nvPr/>
        </p:nvSpPr>
        <p:spPr>
          <a:xfrm>
            <a:off x="824715" y="-71455"/>
            <a:ext cx="7471936" cy="392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24715" y="801240"/>
            <a:ext cx="3461533" cy="1084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 descr="golfsk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315" y="928677"/>
            <a:ext cx="210073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flipH="1">
            <a:off x="5000628" y="35717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Исланд, земља вулкана и гејзира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28573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Захваљујући Голфској струји обале Норвешке нису залеђене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572398" y="1142990"/>
            <a:ext cx="114221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ekla_8929_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785800"/>
            <a:ext cx="392909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 flipH="1">
            <a:off x="7286644" y="335756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Вулкан Хекла</a:t>
            </a:r>
          </a:p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(Исланд)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shutterstock_497026894-1300x8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000378"/>
            <a:ext cx="4357718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4786314" y="457201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 лагуна</a:t>
            </a:r>
          </a:p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(Исланд)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9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build="allAtOnce"/>
      <p:bldP spid="18" grpId="0" build="allAtOnce"/>
      <p:bldP spid="21" grpId="0" build="allAtOnce"/>
      <p:bldP spid="2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00808" y="97948"/>
            <a:ext cx="7355500" cy="12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1"/>
            <a:ext cx="7471936" cy="2857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5286381" y="267874"/>
            <a:ext cx="3571900" cy="37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Cyrl-R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25717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-22635" y="1"/>
            <a:ext cx="9166635" cy="357171"/>
            <a:chOff x="-22634" y="2204410"/>
            <a:chExt cx="9166634" cy="713375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pic>
        <p:nvPicPr>
          <p:cNvPr id="12" name="Picture 11" descr="denmark_physical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857502"/>
            <a:ext cx="3286116" cy="228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85720" y="482188"/>
            <a:ext cx="814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sr-Cyrl-RS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farosnaslov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60"/>
            <a:ext cx="3357586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 descr="grenlan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786064"/>
            <a:ext cx="23574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isla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53" y="428610"/>
            <a:ext cx="3286147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71406" y="28573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Становништво</a:t>
            </a:r>
          </a:p>
        </p:txBody>
      </p:sp>
      <p:pic>
        <p:nvPicPr>
          <p:cNvPr id="23" name="Picture 22" descr="shutterstock_64033898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85800"/>
            <a:ext cx="321471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0" y="250031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Рејкјавик        		                      Лапонија			        Хелсинки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8577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Копенхаген			 			                                Осло                  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emotionheader5782166146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785800"/>
            <a:ext cx="23574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00808" y="97948"/>
            <a:ext cx="7355500" cy="12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1"/>
            <a:ext cx="7471936" cy="2857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5286381" y="267874"/>
            <a:ext cx="3571900" cy="37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Cyrl-RS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257175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-22635" y="1"/>
            <a:ext cx="9166635" cy="357171"/>
            <a:chOff x="-22634" y="2204410"/>
            <a:chExt cx="9166634" cy="713375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5720" y="482188"/>
            <a:ext cx="8143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sr-Cyrl-RS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2786064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Данска је једна од европских земаља са    </a:t>
            </a:r>
          </a:p>
          <a:p>
            <a:r>
              <a:rPr lang="sr-Cyrl-RS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највећом производњом обновљиве енергије</a:t>
            </a:r>
            <a:endParaRPr lang="en-US" dirty="0"/>
          </a:p>
        </p:txBody>
      </p:sp>
      <p:pic>
        <p:nvPicPr>
          <p:cNvPr id="36" name="Picture 35" descr="is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10"/>
            <a:ext cx="407196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214282" y="35717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Привреда</a:t>
            </a:r>
          </a:p>
        </p:txBody>
      </p:sp>
      <p:pic>
        <p:nvPicPr>
          <p:cNvPr id="23" name="Picture 22" descr="shutterstock_6403389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62"/>
            <a:ext cx="4000528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000628" y="250031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Откриће великих резерви нафте и природног гаса у Сјеверном мору дало је велики подстрек индустрији Норвешке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6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Исландска привреда заснива се на богатству мора                Природно богатство Финске                  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Gadus_morhua_Gerva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3429006"/>
            <a:ext cx="4786346" cy="143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finska sum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429006"/>
            <a:ext cx="292895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00808" y="97948"/>
            <a:ext cx="7355500" cy="12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1"/>
            <a:ext cx="7471936" cy="147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000" spc="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Норвешка, Финска, Данска, Исланд</a:t>
            </a:r>
            <a:endParaRPr lang="hr-BA" sz="2000" spc="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flipH="1">
            <a:off x="214282" y="267874"/>
            <a:ext cx="8929717" cy="1017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BA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257175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-22635" y="1"/>
            <a:ext cx="9166635" cy="357171"/>
            <a:chOff x="-22634" y="2204410"/>
            <a:chExt cx="9166634" cy="713375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017007" y="2204410"/>
              <a:ext cx="7471936" cy="5401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2634" y="2872066"/>
              <a:ext cx="9166634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mpd="dbl">
              <a:solidFill>
                <a:srgbClr val="DF8933"/>
              </a:solidFill>
            </a:ln>
            <a:effectLst>
              <a:reflection blurRad="114300" stA="99000" endPos="6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2845" y="571486"/>
            <a:ext cx="3929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♦ изаберите једну од 4 нордијске земље</a:t>
            </a:r>
          </a:p>
          <a:p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♦ изаберите важне информације и занимљиве садржаје</a:t>
            </a:r>
          </a:p>
          <a:p>
            <a:r>
              <a:rPr lang="sr-Cyrl-R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♦ направите разгледницу (напишите, нацртајте, обојите)</a:t>
            </a:r>
          </a:p>
          <a:p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63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3318</TotalTime>
  <Words>207</Words>
  <Application>Microsoft Office PowerPoint</Application>
  <PresentationFormat>On-screen Show (16:9)</PresentationFormat>
  <Paragraphs>64</Paragraphs>
  <Slides>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nn</cp:lastModifiedBy>
  <cp:revision>218</cp:revision>
  <dcterms:created xsi:type="dcterms:W3CDTF">2014-06-16T08:03:25Z</dcterms:created>
  <dcterms:modified xsi:type="dcterms:W3CDTF">2020-04-27T10:14:01Z</dcterms:modified>
</cp:coreProperties>
</file>