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0066"/>
    <a:srgbClr val="629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3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1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4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1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A021-8E20-4DDF-9CE3-413FC0931DF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0F6C-B9D8-423F-B69D-566F4A6DA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7237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 знакови и симболи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 4. РАЗРЕД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Brošura &quot;nekonvencionalne metode crtanja.&quot; Brošura &quot;Alternativn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97" y="4281874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6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ЗАДАТАК ЗА </a:t>
            </a:r>
            <a:r>
              <a:rPr lang="sr-Cyrl-R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САМОСТАЛАН РАД: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13" y="1825625"/>
            <a:ext cx="10626687" cy="4351338"/>
          </a:xfrm>
        </p:spPr>
        <p:txBody>
          <a:bodyPr/>
          <a:lstStyle/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Препусти се машти и нацртај грб своје породице или грб свога   одјељења.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 "/>
          <p:cNvPicPr/>
          <p:nvPr/>
        </p:nvPicPr>
        <p:blipFill>
          <a:blip r:embed="rId2" cstate="print"/>
          <a:srcRect l="2727" r="3182"/>
          <a:stretch>
            <a:fillRect/>
          </a:stretch>
        </p:blipFill>
        <p:spPr bwMode="auto">
          <a:xfrm>
            <a:off x="7549308" y="3140382"/>
            <a:ext cx="210312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C:\Users\Dejo\Desktop\as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puetestplum * Blog Archive * Герб моей семьи образец» — карточка ..."/>
          <p:cNvPicPr/>
          <p:nvPr/>
        </p:nvPicPr>
        <p:blipFill>
          <a:blip r:embed="rId3" cstate="print"/>
          <a:srcRect l="2299" t="1330" r="2682"/>
          <a:stretch>
            <a:fillRect/>
          </a:stretch>
        </p:blipFill>
        <p:spPr bwMode="auto">
          <a:xfrm>
            <a:off x="2538011" y="3129365"/>
            <a:ext cx="2069794" cy="304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Средняя общеобразовательная школа с углубленным изучением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528" y="3129364"/>
            <a:ext cx="219456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16115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ВАШИ РАДОВИ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3542" r="4907" b="4166"/>
          <a:stretch/>
        </p:blipFill>
        <p:spPr>
          <a:xfrm rot="16200000">
            <a:off x="7523169" y="-531694"/>
            <a:ext cx="2361829" cy="458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13750" r="11198" b="12708"/>
          <a:stretch/>
        </p:blipFill>
        <p:spPr>
          <a:xfrm>
            <a:off x="508000" y="577781"/>
            <a:ext cx="4653962" cy="2361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94" y="3422416"/>
            <a:ext cx="4580777" cy="266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8884" r="3796" b="7593"/>
          <a:stretch/>
        </p:blipFill>
        <p:spPr>
          <a:xfrm>
            <a:off x="508000" y="3422416"/>
            <a:ext cx="4653962" cy="266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7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16115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ВАШИ РАДОВИ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6592" r="2065" b="4448"/>
          <a:stretch/>
        </p:blipFill>
        <p:spPr>
          <a:xfrm>
            <a:off x="6457953" y="3376911"/>
            <a:ext cx="4657722" cy="289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2" t="7225" r="4831" b="6993"/>
          <a:stretch/>
        </p:blipFill>
        <p:spPr>
          <a:xfrm rot="16200000">
            <a:off x="7377007" y="-559701"/>
            <a:ext cx="2819618" cy="465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9287" y="2501655"/>
            <a:ext cx="2893263" cy="464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4838" r="3339" b="7513"/>
          <a:stretch/>
        </p:blipFill>
        <p:spPr>
          <a:xfrm>
            <a:off x="504030" y="507208"/>
            <a:ext cx="4643777" cy="26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16115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ВАШИ РАДОВИ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7" b="29009"/>
          <a:stretch/>
        </p:blipFill>
        <p:spPr>
          <a:xfrm>
            <a:off x="6486525" y="731153"/>
            <a:ext cx="4657725" cy="25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r="14907"/>
          <a:stretch/>
        </p:blipFill>
        <p:spPr>
          <a:xfrm>
            <a:off x="6486525" y="3507357"/>
            <a:ext cx="4543425" cy="2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 b="15322"/>
          <a:stretch/>
        </p:blipFill>
        <p:spPr>
          <a:xfrm rot="16200000">
            <a:off x="1494350" y="2521008"/>
            <a:ext cx="2762816" cy="473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7672" r="13954" b="6912"/>
          <a:stretch/>
        </p:blipFill>
        <p:spPr>
          <a:xfrm rot="16200000">
            <a:off x="1623087" y="-362876"/>
            <a:ext cx="2505338" cy="473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0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16115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ВАШИ РАДОВИ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4066" r="14025" b="8650"/>
          <a:stretch/>
        </p:blipFill>
        <p:spPr>
          <a:xfrm>
            <a:off x="6657977" y="3571875"/>
            <a:ext cx="4443413" cy="272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7781"/>
            <a:ext cx="4658194" cy="264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r="5848" b="6072"/>
          <a:stretch/>
        </p:blipFill>
        <p:spPr>
          <a:xfrm rot="16200000">
            <a:off x="7551207" y="-326097"/>
            <a:ext cx="2646305" cy="445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4443" r="7397" b="3662"/>
          <a:stretch/>
        </p:blipFill>
        <p:spPr>
          <a:xfrm rot="16200000">
            <a:off x="1448029" y="2760437"/>
            <a:ext cx="2698296" cy="432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3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60" y="1652530"/>
            <a:ext cx="5085945" cy="1325563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цртеж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којим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брзо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јасно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преноси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порука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Знаковима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свакодневно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3" y="3940345"/>
            <a:ext cx="50859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кови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нас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обавјештавају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нечему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упозоравају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нешто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DJEČIJE POZORIŠTE REPUBLIKE SRPSKE - Početna | Facebook"/>
          <p:cNvPicPr/>
          <p:nvPr/>
        </p:nvPicPr>
        <p:blipFill rotWithShape="1">
          <a:blip r:embed="rId2" cstate="print"/>
          <a:srcRect l="15811" r="14181"/>
          <a:stretch/>
        </p:blipFill>
        <p:spPr bwMode="auto">
          <a:xfrm>
            <a:off x="7269017" y="5217251"/>
            <a:ext cx="1198169" cy="125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graničenje brzine u saobraćaj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092" y="3398931"/>
            <a:ext cx="806928" cy="114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631" y="5231963"/>
            <a:ext cx="1137853" cy="124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9699" y="5217251"/>
            <a:ext cx="131127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1002" y="5213496"/>
            <a:ext cx="1130570" cy="125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27" y="1207418"/>
            <a:ext cx="1339660" cy="1339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87" y="408970"/>
            <a:ext cx="2944867" cy="2098293"/>
          </a:xfrm>
          <a:prstGeom prst="rect">
            <a:avLst/>
          </a:prstGeom>
        </p:spPr>
      </p:pic>
      <p:pic>
        <p:nvPicPr>
          <p:cNvPr id="14" name="Picture 13" descr="Saobraćajni znakovi — Википедија, слободна енциклопедиј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54473" y="3500582"/>
            <a:ext cx="1296393" cy="105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V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2509" y="3260436"/>
            <a:ext cx="954016" cy="13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595690" y="200507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sr-Cyrl-RS" sz="44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91441" y="165253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sr-Cyrl-RS" sz="4400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dirty="0">
              <a:solidFill>
                <a:srgbClr val="FF99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1580" y="1348909"/>
            <a:ext cx="613653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формиран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пута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поновити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остане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непромијењен</a:t>
            </a: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Cyrl-R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Cyrl-R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r-Cyrl-R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О великом знамењу србском или печат Цара Лазара опет међу нама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829" y="2817347"/>
            <a:ext cx="2392646" cy="22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ustom Ex Libris Bookplate Rubber Stamp by Corrabelle on Etsy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7128" y="2674472"/>
            <a:ext cx="2256194" cy="28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xlibris de famosos"/>
          <p:cNvPicPr/>
          <p:nvPr/>
        </p:nvPicPr>
        <p:blipFill rotWithShape="1">
          <a:blip r:embed="rId4" cstate="print"/>
          <a:srcRect l="6223" t="7295" r="4460" b="3015"/>
          <a:stretch/>
        </p:blipFill>
        <p:spPr bwMode="auto">
          <a:xfrm>
            <a:off x="5686741" y="2684690"/>
            <a:ext cx="1893455" cy="280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67" y="1157635"/>
            <a:ext cx="4200727" cy="4350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Грб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је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знак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државе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народа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племићке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породице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или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појединца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r-Cyrl-R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r-Cyrl-R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r-Cyrl-R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92" y="632989"/>
            <a:ext cx="1859444" cy="2067081"/>
          </a:xfrm>
          <a:prstGeom prst="rect">
            <a:avLst/>
          </a:prstGeom>
        </p:spPr>
      </p:pic>
      <p:pic>
        <p:nvPicPr>
          <p:cNvPr id="7" name="Picture 6" descr="Грб Србије — Википедија, слободна енциклопедиј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382" y="498764"/>
            <a:ext cx="1812685" cy="216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90" y="3428103"/>
            <a:ext cx="2574232" cy="257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36" y="3166771"/>
            <a:ext cx="2835564" cy="2835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08" y="3438908"/>
            <a:ext cx="2851054" cy="2851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6838" cy="4235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Симбол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је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визуелно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средство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преношење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сложених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порук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а.</a:t>
            </a:r>
            <a:b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Боја 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комбинацији са симболима помаже да боље разумијемо и најскривенију поруку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Birthday balloons | Sharon Drew Mor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9273" y="3968571"/>
            <a:ext cx="2586182" cy="24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65125"/>
            <a:ext cx="3417583" cy="3335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00" y="6270172"/>
            <a:ext cx="505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ЛИКОВНА КУЛТУРА 4. РАЗРЕД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947" y="508135"/>
            <a:ext cx="2954744" cy="2979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702" y="3700463"/>
            <a:ext cx="2838846" cy="2638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835644"/>
            <a:ext cx="4673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Симбол љубави је срце.</a:t>
            </a:r>
            <a:b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679875"/>
            <a:ext cx="469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Симбол среће је дјетелина са </a:t>
            </a:r>
            <a:b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листа.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36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154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Разни знакови и симболи</vt:lpstr>
      <vt:lpstr>PowerPoint Presentation</vt:lpstr>
      <vt:lpstr>PowerPoint Presentation</vt:lpstr>
      <vt:lpstr>PowerPoint Presentation</vt:lpstr>
      <vt:lpstr>PowerPoint Presentation</vt:lpstr>
      <vt:lpstr>Знак је цртеж којим се брзо и јасно преноси нека порука.  Знаковима смо свакодневно окружени. </vt:lpstr>
      <vt:lpstr>Печат је формиран облик који се може много пута поновити, а да остане непромијењен.     </vt:lpstr>
      <vt:lpstr>Грб је знак државе, народа, племићке породице или појединца.   </vt:lpstr>
      <vt:lpstr>Симбол је визуелно средство за преношење сложених порука.  Боја у комбинацији са симболима помаже да боље разумијемо и најскривенију поруку.   </vt:lpstr>
      <vt:lpstr>ЗАДАТАК ЗА САМОСТАЛАН РАД: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Разни знакови и симболи</dc:title>
  <dc:creator>Dragoslav Ilic</dc:creator>
  <cp:lastModifiedBy>marina_uciteljica@yahoo.com</cp:lastModifiedBy>
  <cp:revision>84</cp:revision>
  <dcterms:created xsi:type="dcterms:W3CDTF">2020-04-28T12:50:02Z</dcterms:created>
  <dcterms:modified xsi:type="dcterms:W3CDTF">2020-05-02T18:37:21Z</dcterms:modified>
</cp:coreProperties>
</file>