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0EB5C-F8E8-422A-BBE3-0A3D4C3A13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F7F6-158E-4D74-B31C-20CC097F0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6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DA8A91-6D90-4D95-A842-E03246838C0A}" type="datetime1">
              <a:rPr lang="sr-Cyrl-BA" smtClean="0"/>
              <a:t>24.3.2020.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DA46-9E6B-4984-A1BD-F4FD05629D62}" type="datetime1">
              <a:rPr lang="sr-Cyrl-BA" smtClean="0"/>
              <a:t>24.3.2020.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51DF-3395-4D19-ABCB-35E05E13A3EF}" type="datetime1">
              <a:rPr lang="sr-Cyrl-BA" smtClean="0"/>
              <a:t>24.3.2020.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D034AE-0326-41FB-96C8-BE8E33917620}" type="datetime1">
              <a:rPr lang="sr-Cyrl-BA" smtClean="0"/>
              <a:t>24.3.2020.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9C4059-BB33-4E0B-B4AD-F11028F73BD0}" type="datetime1">
              <a:rPr lang="sr-Cyrl-BA" smtClean="0"/>
              <a:t>24.3.2020.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454F-C399-4E67-AF18-77FB238E12C3}" type="datetime1">
              <a:rPr lang="sr-Cyrl-BA" smtClean="0"/>
              <a:t>24.3.2020.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4CFD-23F5-435F-9C4B-EFB19285B21D}" type="datetime1">
              <a:rPr lang="sr-Cyrl-BA" smtClean="0"/>
              <a:t>24.3.2020.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397605-34D4-45CB-B02F-5FE43F464F03}" type="datetime1">
              <a:rPr lang="sr-Cyrl-BA" smtClean="0"/>
              <a:t>24.3.2020.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C6D8-AEA1-4270-97B5-7D1B022D15C5}" type="datetime1">
              <a:rPr lang="sr-Cyrl-BA" smtClean="0"/>
              <a:t>24.3.2020.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8D95B1-53A7-4810-AA1E-A8878B59D0B8}" type="datetime1">
              <a:rPr lang="sr-Cyrl-BA" smtClean="0"/>
              <a:t>24.3.2020.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39EB9B-6EBD-4A13-993C-7E9B7580631E}" type="datetime1">
              <a:rPr lang="sr-Cyrl-BA" smtClean="0"/>
              <a:t>24.3.2020.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94ABEC-75A9-4FEC-9D90-92574EA2DA2D}" type="datetime1">
              <a:rPr lang="sr-Cyrl-BA" smtClean="0"/>
              <a:t>24.3.2020.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0ABA5F-98D7-4BAB-B680-38FC38404C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ISICA%20I%20GRO&#381;&#272;E-vjezba.doc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Обликовање, копирање и премјештанје текста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Душанка Томић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8757-B74C-4FB3-9F59-7B137723763E}" type="datetime1">
              <a:rPr lang="sr-Cyrl-BA" smtClean="0"/>
              <a:t>24.3.2020.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162800" y="5638800"/>
            <a:ext cx="1219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mtClean="0">
                <a:hlinkClick r:id="rId2" action="ppaction://hlinksldjump"/>
              </a:rPr>
              <a:t>Задаћа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9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Коришћење алатки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Текст можете копирати и премјестити на други дио документа, у други </a:t>
            </a:r>
            <a:r>
              <a:rPr lang="sr-Latn-BA" dirty="0" smtClean="0"/>
              <a:t>Word</a:t>
            </a:r>
            <a:r>
              <a:rPr lang="sr-Cyrl-BA" dirty="0" smtClean="0"/>
              <a:t>-ов документ</a:t>
            </a:r>
            <a:r>
              <a:rPr lang="sr-Latn-BA" dirty="0" smtClean="0"/>
              <a:t> </a:t>
            </a:r>
            <a:r>
              <a:rPr lang="sr-Cyrl-BA" dirty="0" smtClean="0"/>
              <a:t>или у неки други програм.</a:t>
            </a:r>
          </a:p>
          <a:p>
            <a:r>
              <a:rPr lang="sr-Cyrl-BA" dirty="0" smtClean="0"/>
              <a:t>Користимо алатке</a:t>
            </a:r>
          </a:p>
          <a:p>
            <a:pPr>
              <a:buFont typeface="Wingdings" pitchFamily="2" charset="2"/>
              <a:buChar char="§"/>
            </a:pPr>
            <a:r>
              <a:rPr lang="sr-Cyrl-BA" dirty="0" smtClean="0"/>
              <a:t>Изрежи</a:t>
            </a:r>
            <a:r>
              <a:rPr lang="sr-Latn-BA" dirty="0" smtClean="0"/>
              <a:t> (Cut)</a:t>
            </a:r>
            <a:endParaRPr lang="sr-Cyrl-BA" dirty="0" smtClean="0"/>
          </a:p>
          <a:p>
            <a:pPr>
              <a:buFont typeface="Wingdings" pitchFamily="2" charset="2"/>
              <a:buChar char="§"/>
            </a:pPr>
            <a:r>
              <a:rPr lang="sr-Cyrl-BA" dirty="0" smtClean="0"/>
              <a:t>Копирај</a:t>
            </a:r>
            <a:r>
              <a:rPr lang="sr-Latn-BA" dirty="0" smtClean="0"/>
              <a:t>(Copy)</a:t>
            </a:r>
            <a:endParaRPr lang="sr-Cyrl-BA" dirty="0" smtClean="0"/>
          </a:p>
          <a:p>
            <a:pPr>
              <a:buFont typeface="Wingdings" pitchFamily="2" charset="2"/>
              <a:buChar char="§"/>
            </a:pPr>
            <a:r>
              <a:rPr lang="sr-Cyrl-BA" dirty="0" smtClean="0"/>
              <a:t>Залијепи</a:t>
            </a:r>
            <a:r>
              <a:rPr lang="sr-Latn-BA" dirty="0" smtClean="0"/>
              <a:t> (Paste)</a:t>
            </a:r>
          </a:p>
          <a:p>
            <a:pPr>
              <a:buFont typeface="Wingdings" pitchFamily="2" charset="2"/>
              <a:buChar char="§"/>
            </a:pPr>
            <a:endParaRPr lang="sr-Cyrl-BA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При коришћењу опције залијепи </a:t>
            </a:r>
            <a:r>
              <a:rPr lang="sr-Latn-BA" dirty="0" smtClean="0"/>
              <a:t>(Paste)</a:t>
            </a:r>
          </a:p>
          <a:p>
            <a:pPr marL="0" indent="0">
              <a:buNone/>
            </a:pPr>
            <a:r>
              <a:rPr lang="sr-Cyrl-BA" dirty="0" smtClean="0"/>
              <a:t>Имате следеће могућности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4" t="54700" r="57630" b="24930"/>
          <a:stretch/>
        </p:blipFill>
        <p:spPr bwMode="auto">
          <a:xfrm>
            <a:off x="4191000" y="3733800"/>
            <a:ext cx="4274899" cy="1746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FE1C-6384-4AAA-B9C8-05E24DA18563}" type="datetime1">
              <a:rPr lang="sr-Cyrl-BA" smtClean="0"/>
              <a:t>24.3.2020.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Обликовање странице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sz="2400" dirty="0" smtClean="0"/>
              <a:t>У </a:t>
            </a:r>
            <a:r>
              <a:rPr lang="en-US" sz="2400" dirty="0" smtClean="0"/>
              <a:t>Word</a:t>
            </a:r>
            <a:r>
              <a:rPr lang="sr-Cyrl-BA" sz="2400" dirty="0" smtClean="0"/>
              <a:t>-у сами можете одређивати и мијењати величину странице, орјентацију папира и маргине.</a:t>
            </a:r>
          </a:p>
          <a:p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6448" y="2057241"/>
            <a:ext cx="2365453" cy="365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3352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452845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Поставке странице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571023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Листа унапријед подешених маргина</a:t>
            </a:r>
            <a:endParaRPr lang="en-US" dirty="0"/>
          </a:p>
        </p:txBody>
      </p:sp>
      <p:pic>
        <p:nvPicPr>
          <p:cNvPr id="9" name="Picture 8" descr="image3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86" y="5029200"/>
            <a:ext cx="1028700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438400" y="5334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Подешавање орјентације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0AF1-6EA5-4912-83C8-65A9DFE34849}" type="datetime1">
              <a:rPr lang="sr-Cyrl-BA" smtClean="0"/>
              <a:t>24.3.2020.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1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Обликовање странице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8"/>
          <a:stretch/>
        </p:blipFill>
        <p:spPr bwMode="auto">
          <a:xfrm>
            <a:off x="334536" y="1341437"/>
            <a:ext cx="17228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600200"/>
            <a:ext cx="3889248" cy="45720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Величина папира се обично подешава на </a:t>
            </a:r>
            <a:endParaRPr lang="sr-Latn-BA" dirty="0" smtClean="0"/>
          </a:p>
          <a:p>
            <a:pPr marL="0" indent="0">
              <a:buNone/>
            </a:pPr>
            <a:r>
              <a:rPr lang="sr-Cyrl-BA" dirty="0" smtClean="0"/>
              <a:t>А4 ( 210х 297 </a:t>
            </a:r>
            <a:r>
              <a:rPr lang="sr-Latn-BA" dirty="0" smtClean="0"/>
              <a:t>mm).</a:t>
            </a: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Да би то правилно подесили, морате водити рачуна који формат папира може да штампа ваш штампач.</a:t>
            </a:r>
            <a:endParaRPr lang="sr-Latn-B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0" y="2438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Подешавање величине папира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FB7C-90BF-4AC1-BC5E-ED99E61EA223}" type="datetime1">
              <a:rPr lang="sr-Cyrl-BA" smtClean="0"/>
              <a:t>24.3.2020.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Уређење текста - напредно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7605-34D4-45CB-B02F-5FE43F464F03}" type="datetime1">
              <a:rPr lang="sr-Cyrl-BA" smtClean="0"/>
              <a:t>24.3.2020.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5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04800" y="1524000"/>
            <a:ext cx="8151813" cy="2514600"/>
            <a:chOff x="304800" y="1524000"/>
            <a:chExt cx="8151813" cy="2514600"/>
          </a:xfrm>
        </p:grpSpPr>
        <p:grpSp>
          <p:nvGrpSpPr>
            <p:cNvPr id="23" name="Group 22"/>
            <p:cNvGrpSpPr/>
            <p:nvPr/>
          </p:nvGrpSpPr>
          <p:grpSpPr>
            <a:xfrm>
              <a:off x="304800" y="1524000"/>
              <a:ext cx="8151813" cy="2514600"/>
              <a:chOff x="304800" y="1524000"/>
              <a:chExt cx="8151813" cy="2514600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524000"/>
                <a:ext cx="8151813" cy="15065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257800" y="3254828"/>
                <a:ext cx="1295400" cy="7837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r-Cyrl-BA" sz="1600" smtClean="0"/>
                  <a:t>Бојење параграфа</a:t>
                </a:r>
                <a:endParaRPr lang="en-US" sz="16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581400" y="3276600"/>
                <a:ext cx="1447006" cy="76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r-Cyrl-BA" sz="1400" dirty="0" smtClean="0"/>
                  <a:t>Подешавање прореда</a:t>
                </a:r>
                <a:endParaRPr lang="en-US" sz="1400" dirty="0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533400" y="2514600"/>
                <a:ext cx="1981200" cy="1371600"/>
                <a:chOff x="533400" y="2514600"/>
                <a:chExt cx="1981200" cy="13716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533400" y="3276600"/>
                  <a:ext cx="1295400" cy="6096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r-Cyrl-BA" sz="1400" dirty="0" smtClean="0">
                      <a:solidFill>
                        <a:schemeClr val="tx1"/>
                      </a:solidFill>
                    </a:rPr>
                    <a:t>Бојење редова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 flipV="1">
                  <a:off x="1295400" y="2514600"/>
                  <a:ext cx="1219200" cy="762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2133600" y="2514600"/>
                <a:ext cx="1295400" cy="1371600"/>
                <a:chOff x="2133600" y="2514600"/>
                <a:chExt cx="1295400" cy="137160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2133600" y="3276600"/>
                  <a:ext cx="1295400" cy="6096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r-Cyrl-BA" sz="1600" dirty="0" smtClean="0"/>
                    <a:t>Бојење слова</a:t>
                  </a:r>
                  <a:endParaRPr lang="en-US" sz="1600" dirty="0"/>
                </a:p>
              </p:txBody>
            </p:sp>
            <p:cxnSp>
              <p:nvCxnSpPr>
                <p:cNvPr id="13" name="Straight Arrow Connector 12"/>
                <p:cNvCxnSpPr>
                  <a:stCxn id="7" idx="0"/>
                </p:cNvCxnSpPr>
                <p:nvPr/>
              </p:nvCxnSpPr>
              <p:spPr>
                <a:xfrm flipV="1">
                  <a:off x="2781300" y="2514600"/>
                  <a:ext cx="190500" cy="762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 flipV="1">
                <a:off x="4267200" y="2514600"/>
                <a:ext cx="304800" cy="7402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 flipV="1">
                <a:off x="5028406" y="2514600"/>
                <a:ext cx="686594" cy="7402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6845527" y="3200400"/>
              <a:ext cx="16002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r-Cyrl-BA" sz="1600" dirty="0" smtClean="0"/>
                <a:t>Подешавање параграфа</a:t>
              </a:r>
              <a:endParaRPr lang="en-US" sz="16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5562600" y="2743200"/>
              <a:ext cx="1752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1066800" y="5029200"/>
            <a:ext cx="17145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/>
              <a:t>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rgbClr val="575F6D"/>
                </a:solidFill>
              </a:rPr>
              <a:t>Да вам не буде досадно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 домаћу задаћу урадити вјежбу 4.4. </a:t>
            </a:r>
            <a:endParaRPr lang="ru-RU" dirty="0" smtClean="0"/>
          </a:p>
          <a:p>
            <a:r>
              <a:rPr lang="ru-RU" dirty="0" smtClean="0"/>
              <a:t>Одговорити </a:t>
            </a:r>
            <a:r>
              <a:rPr lang="ru-RU" dirty="0"/>
              <a:t>на „питања и задаци за </a:t>
            </a:r>
            <a:r>
              <a:rPr lang="ru-RU" dirty="0" smtClean="0"/>
              <a:t>понављање“ који </a:t>
            </a:r>
            <a:r>
              <a:rPr lang="ru-RU" dirty="0"/>
              <a:t>се налазе ипод вјежбе.</a:t>
            </a:r>
          </a:p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D034AE-0326-41FB-96C8-BE8E33917620}" type="datetime1">
              <a:rPr lang="sr-Cyrl-BA" smtClean="0"/>
              <a:t>24.3.2020.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0ABA5F-98D7-4BAB-B680-38FC38404C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8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170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Обликовање, копирање и премјештанје текста</vt:lpstr>
      <vt:lpstr>Коришћење алатки</vt:lpstr>
      <vt:lpstr>Обликовање странице</vt:lpstr>
      <vt:lpstr>Обликовање странице</vt:lpstr>
      <vt:lpstr>Уређење текста - напредно</vt:lpstr>
      <vt:lpstr>Да вам не буде досадно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Обликовање, копирање и премјештанје текста</dc:title>
  <dc:creator>Windows User</dc:creator>
  <cp:lastModifiedBy>Windows User</cp:lastModifiedBy>
  <cp:revision>15</cp:revision>
  <dcterms:created xsi:type="dcterms:W3CDTF">2020-03-21T10:57:13Z</dcterms:created>
  <dcterms:modified xsi:type="dcterms:W3CDTF">2020-03-24T08:25:36Z</dcterms:modified>
</cp:coreProperties>
</file>