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4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3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0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4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441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3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0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55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78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759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24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78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87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0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3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5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5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3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5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72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57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113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7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29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19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31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6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2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3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2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5F86-C918-43C0-95D2-B064855E9E8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BAB0-1D9A-40E5-A7AB-F8964C6E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82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BD68-E093-4E07-8C75-973E0A94A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6</a:t>
            </a:r>
            <a:r>
              <a:rPr lang="en-US" sz="4400" b="1" baseline="30000" dirty="0"/>
              <a:t>th</a:t>
            </a:r>
            <a:r>
              <a:rPr lang="en-US" sz="4400" b="1" dirty="0"/>
              <a:t> grade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795F-012D-4D53-B129-61DF9BEC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932" y="3531204"/>
            <a:ext cx="10033920" cy="233693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7200" b="1" dirty="0"/>
              <a:t>SOME and ANY</a:t>
            </a:r>
          </a:p>
          <a:p>
            <a:pPr algn="ctr"/>
            <a:r>
              <a:rPr lang="en-US" sz="4300" b="1" dirty="0"/>
              <a:t>(student’s book, p. 46, 47)</a:t>
            </a:r>
          </a:p>
          <a:p>
            <a:endParaRPr lang="en-US" sz="6600" b="1" dirty="0"/>
          </a:p>
          <a:p>
            <a:endParaRPr lang="en-US" sz="6600" b="1" dirty="0"/>
          </a:p>
          <a:p>
            <a:endParaRPr lang="en-US" sz="4100" b="1" dirty="0"/>
          </a:p>
          <a:p>
            <a:endParaRPr lang="en-US" sz="6600" b="1" dirty="0"/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6757371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0A1A-597F-4751-9AF8-BBB7ADAD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0650"/>
            <a:ext cx="10353761" cy="857835"/>
          </a:xfrm>
        </p:spPr>
        <p:txBody>
          <a:bodyPr>
            <a:normAutofit fontScale="90000"/>
          </a:bodyPr>
          <a:lstStyle/>
          <a:p>
            <a:r>
              <a:rPr lang="en-US" dirty="0"/>
              <a:t>Voc. 1: </a:t>
            </a:r>
            <a:r>
              <a:rPr lang="en-US" sz="2400" dirty="0"/>
              <a:t>match the words with the pictures (SB, p. 47)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9120-873E-4A13-9DCE-83590395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98485"/>
            <a:ext cx="10353762" cy="5122416"/>
          </a:xfrm>
        </p:spPr>
        <p:txBody>
          <a:bodyPr/>
          <a:lstStyle/>
          <a:p>
            <a:r>
              <a:rPr lang="en-US" b="1" dirty="0"/>
              <a:t>Cabinet</a:t>
            </a:r>
            <a:r>
              <a:rPr lang="en-US" dirty="0"/>
              <a:t>                                                        </a:t>
            </a:r>
          </a:p>
          <a:p>
            <a:endParaRPr lang="en-US" dirty="0"/>
          </a:p>
          <a:p>
            <a:r>
              <a:rPr lang="en-US" b="1" dirty="0"/>
              <a:t>Drawer</a:t>
            </a:r>
            <a:r>
              <a:rPr lang="en-US" dirty="0"/>
              <a:t>                                                                                                </a:t>
            </a:r>
          </a:p>
          <a:p>
            <a:endParaRPr lang="en-US" dirty="0"/>
          </a:p>
          <a:p>
            <a:r>
              <a:rPr lang="en-US" b="1" dirty="0"/>
              <a:t>Fridge</a:t>
            </a:r>
          </a:p>
          <a:p>
            <a:endParaRPr lang="en-US" dirty="0"/>
          </a:p>
          <a:p>
            <a:r>
              <a:rPr lang="en-US" b="1" dirty="0"/>
              <a:t>Shelf</a:t>
            </a:r>
          </a:p>
          <a:p>
            <a:endParaRPr lang="en-US" dirty="0"/>
          </a:p>
          <a:p>
            <a:r>
              <a:rPr lang="en-US" b="1" dirty="0"/>
              <a:t>Marmalade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503F3-0CA2-4055-AB88-3CC1CD56C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76" y="1219199"/>
            <a:ext cx="1136342" cy="1136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5B054-819B-497E-B686-09F1878CA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6623"/>
            <a:ext cx="1506597" cy="857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DAD4A2-876E-4280-9E66-D19383CE4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42" y="2889782"/>
            <a:ext cx="1391188" cy="1391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51F93A-839C-4AC7-9016-9A6D5CD30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92" y="3893688"/>
            <a:ext cx="1244966" cy="1217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AC3297-234C-459B-8280-E58C35B27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20" y="5007422"/>
            <a:ext cx="1313479" cy="13134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8ED150-2EAB-40BD-969B-3555E77F766C}"/>
              </a:ext>
            </a:extLst>
          </p:cNvPr>
          <p:cNvCxnSpPr/>
          <p:nvPr/>
        </p:nvCxnSpPr>
        <p:spPr>
          <a:xfrm>
            <a:off x="2246050" y="1518082"/>
            <a:ext cx="4376692" cy="191091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BF04CE-10CF-4342-8F10-7241A0FD010A}"/>
              </a:ext>
            </a:extLst>
          </p:cNvPr>
          <p:cNvCxnSpPr/>
          <p:nvPr/>
        </p:nvCxnSpPr>
        <p:spPr>
          <a:xfrm>
            <a:off x="2246050" y="2476870"/>
            <a:ext cx="3045042" cy="1740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A2FA1D-9288-42B5-87FC-B485A6615032}"/>
              </a:ext>
            </a:extLst>
          </p:cNvPr>
          <p:cNvCxnSpPr/>
          <p:nvPr/>
        </p:nvCxnSpPr>
        <p:spPr>
          <a:xfrm>
            <a:off x="2121763" y="3429000"/>
            <a:ext cx="1733657" cy="189760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51AEA5-2F50-4A2D-B58A-C88F23504C5E}"/>
              </a:ext>
            </a:extLst>
          </p:cNvPr>
          <p:cNvCxnSpPr/>
          <p:nvPr/>
        </p:nvCxnSpPr>
        <p:spPr>
          <a:xfrm flipV="1">
            <a:off x="1997476" y="2592280"/>
            <a:ext cx="4098524" cy="1811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2405F1-3003-4086-92D6-C59F0FB5DA7C}"/>
              </a:ext>
            </a:extLst>
          </p:cNvPr>
          <p:cNvCxnSpPr>
            <a:endCxn id="5" idx="1"/>
          </p:cNvCxnSpPr>
          <p:nvPr/>
        </p:nvCxnSpPr>
        <p:spPr>
          <a:xfrm flipV="1">
            <a:off x="2645546" y="1787370"/>
            <a:ext cx="2175030" cy="35392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9489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9447-750A-43E5-9C9B-0D1C7F09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6B89-494C-4EFB-B459-1F0F636C3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Workbook, page 30:</a:t>
            </a:r>
          </a:p>
          <a:p>
            <a:pPr marL="0" indent="0">
              <a:buNone/>
            </a:pPr>
            <a:r>
              <a:rPr lang="en-US" sz="3200" b="1" dirty="0"/>
              <a:t>1  Exercise 2 (write some or any to complete each sentence)</a:t>
            </a:r>
          </a:p>
          <a:p>
            <a:pPr marL="0" indent="0">
              <a:buNone/>
            </a:pPr>
            <a:r>
              <a:rPr lang="en-US" sz="3200" b="1" dirty="0"/>
              <a:t>2  Exercise 3 (find the words with the same meaning)</a:t>
            </a:r>
          </a:p>
        </p:txBody>
      </p:sp>
    </p:spTree>
    <p:extLst>
      <p:ext uri="{BB962C8B-B14F-4D97-AF65-F5344CB8AC3E}">
        <p14:creationId xmlns:p14="http://schemas.microsoft.com/office/powerpoint/2010/main" val="104955499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D305-9AFA-4FC3-9964-39F0C2A2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59798"/>
            <a:ext cx="10353761" cy="5823752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Thanks for your attention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CAFF1-FF8B-4B64-A0A5-BD9A52E0F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85" y="2577991"/>
            <a:ext cx="4216894" cy="32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86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53B2-F532-47CA-B460-2200902B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532660"/>
            <a:ext cx="9605635" cy="559293"/>
          </a:xfrm>
        </p:spPr>
        <p:txBody>
          <a:bodyPr/>
          <a:lstStyle/>
          <a:p>
            <a:r>
              <a:rPr lang="en-US" dirty="0"/>
              <a:t>                            Some and any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F01212-1052-4E0A-89CC-ADB2A16DF8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82" y="1091953"/>
            <a:ext cx="9605634" cy="524670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D13D8-BF9C-465A-B471-7D1324A6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54851" y="1398528"/>
            <a:ext cx="548263" cy="47359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936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3549-4661-4CF5-8CCC-6697B0FA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57" y="396146"/>
            <a:ext cx="10018371" cy="4028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Ex. 1:  Choose the correct answer (SB, p. 47)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9CB5-6889-4691-A319-D15D875B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1109709"/>
            <a:ext cx="10555549" cy="535214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  There isn’t </a:t>
            </a:r>
            <a:r>
              <a:rPr lang="en-US" sz="3200" b="1" dirty="0"/>
              <a:t>some / any </a:t>
            </a:r>
            <a:r>
              <a:rPr lang="en-US" sz="3200" dirty="0"/>
              <a:t>milk. We must buy it in the supermarket.</a:t>
            </a:r>
          </a:p>
          <a:p>
            <a:r>
              <a:rPr lang="en-US" sz="3200" dirty="0"/>
              <a:t>2  There is </a:t>
            </a:r>
            <a:r>
              <a:rPr lang="en-US" sz="3200" b="1" dirty="0"/>
              <a:t>some / any </a:t>
            </a:r>
            <a:r>
              <a:rPr lang="en-US" sz="3200" dirty="0"/>
              <a:t>flour in the cabinet.</a:t>
            </a:r>
          </a:p>
          <a:p>
            <a:r>
              <a:rPr lang="en-US" sz="3200" dirty="0"/>
              <a:t>3  A: Is there any marmalade? </a:t>
            </a:r>
          </a:p>
          <a:p>
            <a:r>
              <a:rPr lang="en-US" sz="3200" dirty="0"/>
              <a:t>    B: No, there isn’t </a:t>
            </a:r>
            <a:r>
              <a:rPr lang="en-US" sz="3200" b="1" dirty="0"/>
              <a:t>some / any</a:t>
            </a:r>
            <a:r>
              <a:rPr lang="en-US" sz="3200" dirty="0"/>
              <a:t>.</a:t>
            </a:r>
          </a:p>
          <a:p>
            <a:r>
              <a:rPr lang="en-US" sz="3200" dirty="0"/>
              <a:t>4  A: Is there any sugar?</a:t>
            </a:r>
          </a:p>
          <a:p>
            <a:r>
              <a:rPr lang="en-US" sz="3200" dirty="0"/>
              <a:t>    B: Yes, there is </a:t>
            </a:r>
            <a:r>
              <a:rPr lang="en-US" sz="3200" b="1" dirty="0"/>
              <a:t>some / any</a:t>
            </a:r>
            <a:r>
              <a:rPr lang="en-US" sz="3200" dirty="0"/>
              <a:t>.</a:t>
            </a:r>
          </a:p>
          <a:p>
            <a:r>
              <a:rPr lang="en-US" sz="3200" dirty="0"/>
              <a:t>5  A: Are there </a:t>
            </a:r>
            <a:r>
              <a:rPr lang="en-US" sz="3200" b="1" dirty="0"/>
              <a:t>some / any </a:t>
            </a:r>
            <a:r>
              <a:rPr lang="en-US" sz="3200" dirty="0"/>
              <a:t>eggs? </a:t>
            </a:r>
          </a:p>
          <a:p>
            <a:r>
              <a:rPr lang="en-US" sz="3200" dirty="0"/>
              <a:t>   B: Yes, there are some.</a:t>
            </a:r>
          </a:p>
        </p:txBody>
      </p:sp>
    </p:spTree>
    <p:extLst>
      <p:ext uri="{BB962C8B-B14F-4D97-AF65-F5344CB8AC3E}">
        <p14:creationId xmlns:p14="http://schemas.microsoft.com/office/powerpoint/2010/main" val="39413977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3549-4661-4CF5-8CCC-6697B0FA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57" y="396146"/>
            <a:ext cx="9603275" cy="402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key   (SB,  p. 47)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9CB5-6889-4691-A319-D15D875B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923277"/>
            <a:ext cx="10202597" cy="522007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1  There isn’t </a:t>
            </a:r>
            <a:r>
              <a:rPr lang="en-US" sz="3200" b="1" dirty="0"/>
              <a:t>some / </a:t>
            </a:r>
            <a:r>
              <a:rPr lang="en-US" sz="3200" b="1" u="sng" dirty="0">
                <a:solidFill>
                  <a:srgbClr val="FF0000"/>
                </a:solidFill>
              </a:rPr>
              <a:t>any</a:t>
            </a:r>
            <a:r>
              <a:rPr lang="en-US" sz="3200" b="1" dirty="0"/>
              <a:t> </a:t>
            </a:r>
            <a:r>
              <a:rPr lang="en-US" sz="3200" dirty="0"/>
              <a:t>milk. We must buy it in the supermarket.</a:t>
            </a:r>
          </a:p>
          <a:p>
            <a:r>
              <a:rPr lang="en-US" sz="3200" dirty="0"/>
              <a:t>2  There is </a:t>
            </a:r>
            <a:r>
              <a:rPr lang="en-US" sz="3200" b="1" u="sng" dirty="0">
                <a:solidFill>
                  <a:srgbClr val="FF0000"/>
                </a:solidFill>
              </a:rPr>
              <a:t>some</a:t>
            </a:r>
            <a:r>
              <a:rPr lang="en-US" sz="3200" b="1" dirty="0"/>
              <a:t> / any </a:t>
            </a:r>
            <a:r>
              <a:rPr lang="en-US" sz="3200" dirty="0"/>
              <a:t>flour in the cabinet.</a:t>
            </a:r>
          </a:p>
          <a:p>
            <a:r>
              <a:rPr lang="en-US" sz="3200" dirty="0"/>
              <a:t>3  A: Is there any marmalade? </a:t>
            </a:r>
          </a:p>
          <a:p>
            <a:r>
              <a:rPr lang="en-US" sz="3200" dirty="0"/>
              <a:t>    B: No, there isn’t </a:t>
            </a:r>
            <a:r>
              <a:rPr lang="en-US" sz="3200" b="1" dirty="0"/>
              <a:t>some / </a:t>
            </a:r>
            <a:r>
              <a:rPr lang="en-US" sz="3200" b="1" u="sng" dirty="0">
                <a:solidFill>
                  <a:srgbClr val="FF0000"/>
                </a:solidFill>
              </a:rPr>
              <a:t>any</a:t>
            </a:r>
            <a:r>
              <a:rPr lang="en-US" sz="3200" dirty="0"/>
              <a:t>.</a:t>
            </a:r>
          </a:p>
          <a:p>
            <a:r>
              <a:rPr lang="en-US" sz="3200" dirty="0"/>
              <a:t>4  A: Is there any sugar?</a:t>
            </a:r>
          </a:p>
          <a:p>
            <a:r>
              <a:rPr lang="en-US" sz="3200" dirty="0"/>
              <a:t>    B: Yes, there is </a:t>
            </a:r>
            <a:r>
              <a:rPr lang="en-US" sz="3200" b="1" u="sng" dirty="0">
                <a:solidFill>
                  <a:srgbClr val="FF0000"/>
                </a:solidFill>
              </a:rPr>
              <a:t>some</a:t>
            </a:r>
            <a:r>
              <a:rPr lang="en-US" sz="3200" b="1" dirty="0"/>
              <a:t> / any</a:t>
            </a:r>
            <a:r>
              <a:rPr lang="en-US" sz="3200" dirty="0"/>
              <a:t>.</a:t>
            </a:r>
          </a:p>
          <a:p>
            <a:r>
              <a:rPr lang="en-US" sz="3200" dirty="0"/>
              <a:t>5  A: Are there </a:t>
            </a:r>
            <a:r>
              <a:rPr lang="en-US" sz="3200" b="1" dirty="0"/>
              <a:t>some / </a:t>
            </a:r>
            <a:r>
              <a:rPr lang="en-US" sz="3200" b="1" u="sng" dirty="0">
                <a:solidFill>
                  <a:srgbClr val="FF0000"/>
                </a:solidFill>
              </a:rPr>
              <a:t>any</a:t>
            </a:r>
            <a:r>
              <a:rPr lang="en-US" sz="3200" b="1" dirty="0"/>
              <a:t> </a:t>
            </a:r>
            <a:r>
              <a:rPr lang="en-US" sz="3200" dirty="0"/>
              <a:t>eggs? </a:t>
            </a:r>
          </a:p>
          <a:p>
            <a:r>
              <a:rPr lang="en-US" sz="3200" dirty="0"/>
              <a:t>   B: Yes, there are some.</a:t>
            </a:r>
          </a:p>
        </p:txBody>
      </p:sp>
    </p:spTree>
    <p:extLst>
      <p:ext uri="{BB962C8B-B14F-4D97-AF65-F5344CB8AC3E}">
        <p14:creationId xmlns:p14="http://schemas.microsoft.com/office/powerpoint/2010/main" val="31661515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9539E-024F-4AA3-803D-8088893C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53" y="804520"/>
            <a:ext cx="9883002" cy="58713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Ex. 2:  Write </a:t>
            </a:r>
            <a:r>
              <a:rPr lang="en-US" sz="2800" b="1" dirty="0">
                <a:solidFill>
                  <a:srgbClr val="FF0000"/>
                </a:solidFill>
              </a:rPr>
              <a:t>some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any</a:t>
            </a:r>
            <a:r>
              <a:rPr lang="en-US" sz="2800" dirty="0"/>
              <a:t> to complete each sentence: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BFB069-1E9E-41EB-9E66-D1AE9CF4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864310"/>
            <a:ext cx="10706470" cy="4189169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1  There aren’t _____________ pancakes.</a:t>
            </a:r>
          </a:p>
          <a:p>
            <a:r>
              <a:rPr lang="en-US" sz="3600" dirty="0"/>
              <a:t>2  There is ______________ marmalade in the cabinet.</a:t>
            </a:r>
          </a:p>
          <a:p>
            <a:r>
              <a:rPr lang="en-US" sz="3600" dirty="0"/>
              <a:t>3  Is there ______________ sugar on the shelf?</a:t>
            </a:r>
          </a:p>
          <a:p>
            <a:r>
              <a:rPr lang="en-US" sz="3600" dirty="0"/>
              <a:t>4  Are there ______________ oranges?</a:t>
            </a:r>
          </a:p>
          <a:p>
            <a:r>
              <a:rPr lang="en-US" sz="3600" dirty="0"/>
              <a:t>5  There are ______________ apples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5969120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9539E-024F-4AA3-803D-8088893C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53" y="804520"/>
            <a:ext cx="9883002" cy="587136"/>
          </a:xfrm>
        </p:spPr>
        <p:txBody>
          <a:bodyPr>
            <a:normAutofit/>
          </a:bodyPr>
          <a:lstStyle/>
          <a:p>
            <a:r>
              <a:rPr lang="en-US" sz="2800" dirty="0"/>
              <a:t>Ex. 2:  key: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BFB069-1E9E-41EB-9E66-D1AE9CF4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864310"/>
            <a:ext cx="10706470" cy="4189169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1  There aren’t _____ </a:t>
            </a:r>
            <a:r>
              <a:rPr lang="en-US" sz="3600" dirty="0">
                <a:solidFill>
                  <a:srgbClr val="FF0000"/>
                </a:solidFill>
              </a:rPr>
              <a:t>any</a:t>
            </a:r>
            <a:r>
              <a:rPr lang="en-US" sz="3600" dirty="0"/>
              <a:t> _____ pancakes.</a:t>
            </a:r>
          </a:p>
          <a:p>
            <a:r>
              <a:rPr lang="en-US" sz="3600" dirty="0"/>
              <a:t>2  There is ____ </a:t>
            </a:r>
            <a:r>
              <a:rPr lang="en-US" sz="3600" dirty="0">
                <a:solidFill>
                  <a:srgbClr val="FF0000"/>
                </a:solidFill>
              </a:rPr>
              <a:t>some </a:t>
            </a:r>
            <a:r>
              <a:rPr lang="en-US" sz="3600" dirty="0"/>
              <a:t>____ marmalade in the cabinet.</a:t>
            </a:r>
          </a:p>
          <a:p>
            <a:r>
              <a:rPr lang="en-US" sz="3600" dirty="0"/>
              <a:t>3  Is there ____ </a:t>
            </a:r>
            <a:r>
              <a:rPr lang="en-US" sz="3600" dirty="0">
                <a:solidFill>
                  <a:srgbClr val="FF0000"/>
                </a:solidFill>
              </a:rPr>
              <a:t>any</a:t>
            </a:r>
            <a:r>
              <a:rPr lang="en-US" sz="3600" dirty="0"/>
              <a:t> ____ sugar on the shelf?</a:t>
            </a:r>
          </a:p>
          <a:p>
            <a:r>
              <a:rPr lang="en-US" sz="3600" dirty="0"/>
              <a:t>4  Are there _____ </a:t>
            </a:r>
            <a:r>
              <a:rPr lang="en-US" sz="3600" dirty="0">
                <a:solidFill>
                  <a:srgbClr val="FF0000"/>
                </a:solidFill>
              </a:rPr>
              <a:t>any</a:t>
            </a:r>
            <a:r>
              <a:rPr lang="en-US" sz="3600" dirty="0"/>
              <a:t> _____ oranges?</a:t>
            </a:r>
          </a:p>
          <a:p>
            <a:r>
              <a:rPr lang="en-US" sz="3600" dirty="0"/>
              <a:t>5  There are ____ </a:t>
            </a:r>
            <a:r>
              <a:rPr lang="en-US" sz="3600" dirty="0">
                <a:solidFill>
                  <a:srgbClr val="FF0000"/>
                </a:solidFill>
              </a:rPr>
              <a:t>some</a:t>
            </a:r>
            <a:r>
              <a:rPr lang="en-US" sz="3600" dirty="0"/>
              <a:t> ____ apples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249467501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DAA2-CD64-4B7E-9852-6E6A9395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165934"/>
          </a:xfrm>
        </p:spPr>
        <p:txBody>
          <a:bodyPr>
            <a:normAutofit/>
          </a:bodyPr>
          <a:lstStyle/>
          <a:p>
            <a:r>
              <a:rPr lang="en-US" sz="7200" dirty="0"/>
              <a:t>4.3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0B2DF4-964D-44C0-8A76-F1B4378F8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818856"/>
            <a:ext cx="6189662" cy="47630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011B4-AF15-48AC-9932-5D3CD4C4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682" y="1775534"/>
            <a:ext cx="4245783" cy="4015666"/>
          </a:xfrm>
        </p:spPr>
        <p:txBody>
          <a:bodyPr>
            <a:normAutofit/>
          </a:bodyPr>
          <a:lstStyle/>
          <a:p>
            <a:r>
              <a:rPr lang="en-US" sz="6000" dirty="0"/>
              <a:t>Is there any sugar?</a:t>
            </a:r>
          </a:p>
          <a:p>
            <a:r>
              <a:rPr lang="en-US" sz="6000" dirty="0"/>
              <a:t>(SB, p. 46)</a:t>
            </a:r>
          </a:p>
          <a:p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740322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2F96-C2BF-4C12-AE86-EAB8EC27C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260412"/>
          </a:xfrm>
        </p:spPr>
        <p:txBody>
          <a:bodyPr>
            <a:normAutofit fontScale="90000"/>
          </a:bodyPr>
          <a:lstStyle/>
          <a:p>
            <a:r>
              <a:rPr lang="en-US" dirty="0"/>
              <a:t>4.3 Is there any sugar?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1EF366-FD87-4C27-ADD1-7E8DA380B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1225117"/>
            <a:ext cx="10135562" cy="5290805"/>
          </a:xfrm>
        </p:spPr>
      </p:pic>
    </p:spTree>
    <p:extLst>
      <p:ext uri="{BB962C8B-B14F-4D97-AF65-F5344CB8AC3E}">
        <p14:creationId xmlns:p14="http://schemas.microsoft.com/office/powerpoint/2010/main" val="11456999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0A1A-597F-4751-9AF8-BBB7ADAD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0650"/>
            <a:ext cx="10353761" cy="857835"/>
          </a:xfrm>
        </p:spPr>
        <p:txBody>
          <a:bodyPr>
            <a:normAutofit fontScale="90000"/>
          </a:bodyPr>
          <a:lstStyle/>
          <a:p>
            <a:r>
              <a:rPr lang="en-US" dirty="0"/>
              <a:t>Voc. 1: </a:t>
            </a:r>
            <a:r>
              <a:rPr lang="en-US" sz="2400" dirty="0"/>
              <a:t>match the words with the pictures (SB, p. 47)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9120-873E-4A13-9DCE-83590395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98485"/>
            <a:ext cx="10353762" cy="5122416"/>
          </a:xfrm>
        </p:spPr>
        <p:txBody>
          <a:bodyPr/>
          <a:lstStyle/>
          <a:p>
            <a:r>
              <a:rPr lang="en-US" b="1" dirty="0"/>
              <a:t>Cabinet </a:t>
            </a:r>
            <a:r>
              <a:rPr lang="en-US" dirty="0"/>
              <a:t>                                                       </a:t>
            </a:r>
          </a:p>
          <a:p>
            <a:endParaRPr lang="en-US" dirty="0"/>
          </a:p>
          <a:p>
            <a:r>
              <a:rPr lang="en-US" b="1" dirty="0"/>
              <a:t>Drawer</a:t>
            </a:r>
            <a:r>
              <a:rPr lang="en-US" dirty="0"/>
              <a:t>                                                                                                </a:t>
            </a:r>
          </a:p>
          <a:p>
            <a:endParaRPr lang="en-US" dirty="0"/>
          </a:p>
          <a:p>
            <a:r>
              <a:rPr lang="en-US" b="1" dirty="0"/>
              <a:t>Fridge</a:t>
            </a:r>
          </a:p>
          <a:p>
            <a:endParaRPr lang="en-US" dirty="0"/>
          </a:p>
          <a:p>
            <a:r>
              <a:rPr lang="en-US" b="1" dirty="0"/>
              <a:t>Shelf</a:t>
            </a:r>
          </a:p>
          <a:p>
            <a:endParaRPr lang="en-US" dirty="0"/>
          </a:p>
          <a:p>
            <a:r>
              <a:rPr lang="en-US" b="1" dirty="0"/>
              <a:t>Marmalade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503F3-0CA2-4055-AB88-3CC1CD56C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76" y="1219199"/>
            <a:ext cx="1136342" cy="1136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5B054-819B-497E-B686-09F1878CA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6623"/>
            <a:ext cx="1506597" cy="857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DAD4A2-876E-4280-9E66-D19383CE4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42" y="2889782"/>
            <a:ext cx="1391188" cy="1391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51F93A-839C-4AC7-9016-9A6D5CD30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92" y="3893688"/>
            <a:ext cx="1244966" cy="1217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AC3297-234C-459B-8280-E58C35B27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20" y="5007422"/>
            <a:ext cx="1313479" cy="1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5111"/>
      </p:ext>
    </p:extLst>
  </p:cSld>
  <p:clrMapOvr>
    <a:masterClrMapping/>
  </p:clrMapOvr>
  <p:transition spd="slow">
    <p:wip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</TotalTime>
  <Words>420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Century Gothic</vt:lpstr>
      <vt:lpstr>Gill Sans MT</vt:lpstr>
      <vt:lpstr>Rockwell</vt:lpstr>
      <vt:lpstr>Wingdings 3</vt:lpstr>
      <vt:lpstr>Gallery</vt:lpstr>
      <vt:lpstr>Slice</vt:lpstr>
      <vt:lpstr>Damask</vt:lpstr>
      <vt:lpstr>6th grade</vt:lpstr>
      <vt:lpstr>                            Some and any</vt:lpstr>
      <vt:lpstr>Ex. 1:  Choose the correct answer (SB, p. 47)</vt:lpstr>
      <vt:lpstr>                     key   (SB,  p. 47)</vt:lpstr>
      <vt:lpstr>Ex. 2:  Write some or any to complete each sentence:</vt:lpstr>
      <vt:lpstr>Ex. 2:  key:</vt:lpstr>
      <vt:lpstr>4.3</vt:lpstr>
      <vt:lpstr>4.3 Is there any sugar?</vt:lpstr>
      <vt:lpstr>Voc. 1: match the words with the pictures (SB, p. 47)</vt:lpstr>
      <vt:lpstr>Voc. 1: match the words with the pictures (SB, p. 47)</vt:lpstr>
      <vt:lpstr>homework</vt:lpstr>
      <vt:lpstr>Thanks for your attention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</dc:title>
  <dc:creator>borislavv@yahoo.com</dc:creator>
  <cp:lastModifiedBy>borislavv@yahoo.com</cp:lastModifiedBy>
  <cp:revision>27</cp:revision>
  <dcterms:created xsi:type="dcterms:W3CDTF">2021-02-02T15:45:18Z</dcterms:created>
  <dcterms:modified xsi:type="dcterms:W3CDTF">2021-02-04T16:45:22Z</dcterms:modified>
</cp:coreProperties>
</file>