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64" r:id="rId6"/>
    <p:sldId id="263" r:id="rId7"/>
    <p:sldId id="262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76" d="100"/>
          <a:sy n="76" d="100"/>
        </p:scale>
        <p:origin x="-120" y="-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9.png"/><Relationship Id="rId5" Type="http://schemas.microsoft.com/office/2007/relationships/media" Target="../media/media2.mp4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779794" y="190067"/>
            <a:ext cx="8791575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Cyrl-BA" sz="32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ТЕХНИЧКО ОБРАЗОВАЊЕ</a:t>
            </a:r>
          </a:p>
          <a:p>
            <a:pPr marL="0" indent="0" algn="ctr">
              <a:buNone/>
            </a:pPr>
            <a:r>
              <a:rPr lang="sr-Cyrl-BA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sr-Cyrl-BA" sz="28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sr-Cyrl-BA" sz="28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Cyrl-BA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РАЗРЕД основне школе</a:t>
            </a:r>
            <a:endParaRPr lang="en-US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1562" y="2738267"/>
            <a:ext cx="1038803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sr-Cyrl-BA" sz="36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ОСНОВИ АНАЛОГНЕ И ДИГИТАЛНЕ ТЕХНИКЕ</a:t>
            </a:r>
            <a:endParaRPr lang="en-US" sz="36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4534" y="5717214"/>
            <a:ext cx="9605065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 садржај се налази у уџбенику на страни 66,67 и 68.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223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07008" y="348133"/>
            <a:ext cx="9518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Електронске компоненте су присутне у уређајима који се свакодневно користе, од телефона, радио-апарата, телевизора и рачунара, до кућанских апарата, као што су усисивач, машина,миксер, итд.</a:t>
            </a:r>
          </a:p>
          <a:p>
            <a:endParaRPr lang="ru-RU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Данас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електроника чини основу система за обраду </a:t>
            </a:r>
            <a:r>
              <a:rPr lang="sr-Cyrl-B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пренос података.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547" y="2575249"/>
            <a:ext cx="2528544" cy="28724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0059" y="2575250"/>
            <a:ext cx="3739629" cy="28724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6763" y="2575249"/>
            <a:ext cx="3849624" cy="28724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01410" y="5541264"/>
            <a:ext cx="1528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Сл.1.Телефон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96681" y="5541264"/>
            <a:ext cx="1690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Сл.2.Телевизор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85546" y="5541264"/>
            <a:ext cx="1401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Сл.3.Лаптоп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4810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7240" y="557784"/>
            <a:ext cx="9797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 у електротехници је физичка величина која садржи информације.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240" y="1267968"/>
            <a:ext cx="45367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Разликујемо двије врсте сигнала: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налогни сигнал 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дигитални сигнал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240" y="3299744"/>
            <a:ext cx="3968613" cy="20560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5086" y="2977918"/>
            <a:ext cx="4790647" cy="20560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74714" y="5060552"/>
            <a:ext cx="237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Сл.4.Аналогни сигнал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28345" y="5107098"/>
            <a:ext cx="2475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Сл.5.Дигитални сигнал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5980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6424" y="548640"/>
            <a:ext cx="107097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Аналогни сигнал је сигнал који је заправо промјенљиви напон или струја у току</a:t>
            </a: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ремена.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6423" y="1379637"/>
            <a:ext cx="90279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Треба рећи да аналогни сигнал може имати различите вриједности </a:t>
            </a:r>
          </a:p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као на примјер звук, температура, свјетлост.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3007" y="2210634"/>
            <a:ext cx="6327647" cy="37655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7144" y="6084728"/>
            <a:ext cx="3542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Сл.6.Примјери аналогних сигнала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65207" y="2210633"/>
            <a:ext cx="1518001" cy="15249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0230" y="2210634"/>
            <a:ext cx="1304978" cy="15249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0229" y="3735625"/>
            <a:ext cx="1304978" cy="9670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65206" y="3709323"/>
            <a:ext cx="1518002" cy="9933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3668" y="4693097"/>
            <a:ext cx="1278099" cy="12831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51767" y="4693096"/>
            <a:ext cx="1505607" cy="12831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08511" y="6084728"/>
            <a:ext cx="3713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Сл.7.Аналогни и дигитални уређаји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8599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8135" y="346365"/>
            <a:ext cx="9462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Дигитални сигнал у електротехници је ниво напона или струје чија се </a:t>
            </a:r>
          </a:p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вриједност може мијењати само у одређеном броју стања.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8135" y="1306485"/>
            <a:ext cx="101615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Примјери дигиталног сигнала су стања прекидача- укључен / искључен, или</a:t>
            </a: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инарни код у рачунарској техници, дакле 0 и 1.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3321" y="2448806"/>
            <a:ext cx="3776182" cy="2188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8630" y="2448806"/>
            <a:ext cx="3811778" cy="21886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04531" y="4819479"/>
            <a:ext cx="2127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Сл.8.Бинарни запис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8322" y="4819479"/>
            <a:ext cx="4306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Сл.9.Стање прекидача укључен искључен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8135" y="5370798"/>
            <a:ext cx="9720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Сигнални или функцијски генератори су уређаји који могу производити </a:t>
            </a:r>
          </a:p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сигнале одређених облика.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8816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2416" y="466344"/>
            <a:ext cx="10682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би аналогну појаву приказали дигитално, треба извршити процес конверзије</a:t>
            </a: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игнала или дигитализације, а за то служе конвертори.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2416" y="1397925"/>
            <a:ext cx="89304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ADC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конвертори (претварачи) служе да претворе аналогни сигнал </a:t>
            </a:r>
          </a:p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(електромагнетни талас) у дигитални сигнал (струјни импулс).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2416" y="2497670"/>
            <a:ext cx="8813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DAC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конвертори служе да претворе дигитални сигнал у аналогни.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8032" y="3130212"/>
            <a:ext cx="7858207" cy="29338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77519" y="6146345"/>
            <a:ext cx="7499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Сл.10.Претварање аналогног у дигитални и дигиталног у аналогни сигнал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3540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1248" y="630936"/>
            <a:ext cx="107325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Предност дигиталног сигнала у односу на аналогни је већа отпорност на шум и </a:t>
            </a:r>
          </a:p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пригушење сигнала.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450E249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>
                  <p14:trim end="11969.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0120" y="1947671"/>
            <a:ext cx="4724400" cy="2920061"/>
          </a:xfrm>
          <a:prstGeom prst="rect">
            <a:avLst/>
          </a:prstGeom>
        </p:spPr>
      </p:pic>
      <p:pic>
        <p:nvPicPr>
          <p:cNvPr id="4" name="668A76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>
                  <p14:trim end="8996.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16751" y="1947672"/>
            <a:ext cx="5264331" cy="29200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0120" y="4867733"/>
            <a:ext cx="4279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Снимак.1. Примјер аналогног сигнала на </a:t>
            </a:r>
          </a:p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димер прекидачу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7524" y="4867733"/>
            <a:ext cx="5032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Снимак.2. Примјер дигиталног сигнала укључен </a:t>
            </a:r>
          </a:p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искључен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5458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50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3857" y="1052623"/>
            <a:ext cx="80989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ДОМАЋУ ЗАДАЋУ</a:t>
            </a:r>
            <a:b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B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 РАДНИМ СВЕСКАМА НА СТРАНИ</a:t>
            </a: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51</a:t>
            </a: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Cyrl-B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ОДГОВОРИТЕ НА ПИТАЊА 1,2,3,4,5.</a:t>
            </a:r>
            <a:endParaRPr lang="bs-Latn-BA" sz="3200" dirty="0"/>
          </a:p>
        </p:txBody>
      </p:sp>
    </p:spTree>
    <p:extLst>
      <p:ext uri="{BB962C8B-B14F-4D97-AF65-F5344CB8AC3E}">
        <p14:creationId xmlns:p14="http://schemas.microsoft.com/office/powerpoint/2010/main" xmlns="" val="4210593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247</TotalTime>
  <Words>293</Words>
  <Application>Microsoft Office PowerPoint</Application>
  <PresentationFormat>Custom</PresentationFormat>
  <Paragraphs>45</Paragraphs>
  <Slides>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Circuit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Vladan</dc:creator>
  <cp:lastModifiedBy>Aleksandra Stankovic</cp:lastModifiedBy>
  <cp:revision>18</cp:revision>
  <dcterms:created xsi:type="dcterms:W3CDTF">2021-01-27T10:26:49Z</dcterms:created>
  <dcterms:modified xsi:type="dcterms:W3CDTF">2021-01-29T07:05:42Z</dcterms:modified>
</cp:coreProperties>
</file>