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016498-56D8-4832-A604-84C2F4FF0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73DCB0-214A-48D0-AE8B-2E90E045F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70094-F257-43C7-B6CB-88484F5A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ED5571-FCA5-4E2E-B363-9CBBB834A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506ECF-7C66-4BC3-A02D-76F480DD3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744B2-5047-4BEF-A862-A7E574BBD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0ACA9F-0622-49A1-A305-FA92E531D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80A960-3E04-4476-B45F-841AD925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CA828C-9184-49E2-8ABB-726D14CA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5E1411-8275-4AD8-977A-6912C2CCD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8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66C5B16-BC5E-4A68-9AC9-931256B97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81BAAEF-C2AC-4834-BBA1-49C733996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1DA4E7-FF85-4533-BFDC-F37DA913E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E91F30-CBF9-4499-B0C4-0605C533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B42C19-EC16-4FA6-919B-521721FD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0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75E217-F062-48BC-965A-923BC949C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0AB1E7-0A97-482D-8CE7-2752BD0C6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4454EB-D689-4A1F-BF8F-809A23BE4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1AC7A4-CD95-430A-8D88-DE654897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E1F58C-3A0E-4930-A947-84905403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99FC7C-17B0-4F39-A990-4133D9F9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6607C2-FC5A-4BBE-8DB7-D970A1107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73D52A-5B89-46F3-ACEB-A79F3BD9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0A88BF-9FB3-41AB-9E29-9F35AA4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9D5214-526F-46AF-A856-94AC5A02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492AFB-FC9E-460E-9FD0-690758BA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37802C-152F-4504-A0EB-128BDE86B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FBBD3A-A184-4A49-9D7E-FF85017C4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B35D16-427C-468E-B33E-C076D460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389502-8F0D-487F-B612-CB179F39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FF1752-C483-4B76-A4E1-0F062DB1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730A48-DF9E-4F2D-BC2B-2D587A388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B01250-1040-4974-B1D7-1677B8B52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0FF59E-1CDD-47DD-BECE-E03632708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1E56B5-29F6-410B-A388-642F0EAD8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5C666D-EE9A-4A32-ABE8-A56421AC5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19264A7-70EC-42CD-BFEC-65D363EF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58CF7F5-CBDE-45F5-A11A-FC2359092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3E26E5-187F-48ED-BA63-F7F2BD7B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5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7A0F7C-14CC-4776-BCAD-F4F5E491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CD94EDC-9F86-43CA-90D0-8CFCCD3DF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B9F937-A9D3-418A-865C-D950612F8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D7E4086-06C6-4201-841A-40A7B465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4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CC3B2E-DCD2-4182-9F73-F36AB032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75320D-9109-4D9F-8CCA-EA4F6033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EF625C-4041-447A-AB54-DEDEF0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2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8A1CE5-8E80-46B2-9BD8-5EB1E3772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639CEB-DA13-4F70-A70A-45C0E7013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31658E-CD0A-433D-B333-9A286A341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5DEFE6-439B-4CBF-9873-992DD0767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153C11-F801-49A4-85B7-4C0AFC30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E7A216-1C9B-4CBF-8FF8-BF2B5A03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6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B21ABD-89D0-49FF-8E77-B3082AA83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DF4448-3BDD-4ABB-96FD-3A64EFAD4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CFA1C6-1DA5-428A-89ED-19D7FF2A9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288F2F-B031-4C8D-BC1C-D3390E00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AB4CAA-4714-4118-B88C-A1F1ED60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F23987-4305-41C7-9A7B-175A75E7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0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64DB011-846F-4636-9D88-E59DFC0E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EFD14E-BAE1-4CE0-9414-60971031D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10B89B-DD74-4B87-99FE-7582D27B1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DFDA-9D9E-4AD1-BF64-317EF50F72D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714FC6-B618-48B9-99DC-1638E0A65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551EAA-ECD7-4D9F-9C5D-0B780B181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29B18-AD33-4B77-AB0D-73907B4B3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2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2A577-D9A8-4243-BB82-1671BCD9D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5950" y="1514249"/>
            <a:ext cx="3340100" cy="1036637"/>
          </a:xfrm>
        </p:spPr>
        <p:txBody>
          <a:bodyPr>
            <a:normAutofit fontScale="90000"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b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3.разред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3F7010-5290-4EA0-942D-4D6A4EACA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950" y="3968184"/>
            <a:ext cx="3340100" cy="677862"/>
          </a:xfrm>
        </p:spPr>
        <p:txBody>
          <a:bodyPr>
            <a:normAutofit lnSpcReduction="10000"/>
          </a:bodyPr>
          <a:lstStyle/>
          <a:p>
            <a:r>
              <a:rPr lang="sr-Cyrl-RS" sz="4400" b="1" dirty="0">
                <a:latin typeface="Arial" panose="020B0604020202020204" pitchFamily="34" charset="0"/>
                <a:cs typeface="Arial" panose="020B0604020202020204" pitchFamily="34" charset="0"/>
              </a:rPr>
              <a:t>ИМЕНИЦЕ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0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t="-19000" r="-19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D54213F-DFAF-4E5B-A669-6A3CBBC43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62940"/>
              </p:ext>
            </p:extLst>
          </p:nvPr>
        </p:nvGraphicFramePr>
        <p:xfrm>
          <a:off x="1877785" y="1599502"/>
          <a:ext cx="8643223" cy="13063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04043">
                  <a:extLst>
                    <a:ext uri="{9D8B030D-6E8A-4147-A177-3AD203B41FA5}">
                      <a16:colId xmlns:a16="http://schemas.microsoft.com/office/drawing/2014/main" xmlns="" val="960826936"/>
                    </a:ext>
                  </a:extLst>
                </a:gridCol>
                <a:gridCol w="1612490">
                  <a:extLst>
                    <a:ext uri="{9D8B030D-6E8A-4147-A177-3AD203B41FA5}">
                      <a16:colId xmlns:a16="http://schemas.microsoft.com/office/drawing/2014/main" xmlns="" val="426506227"/>
                    </a:ext>
                  </a:extLst>
                </a:gridCol>
                <a:gridCol w="1896004">
                  <a:extLst>
                    <a:ext uri="{9D8B030D-6E8A-4147-A177-3AD203B41FA5}">
                      <a16:colId xmlns:a16="http://schemas.microsoft.com/office/drawing/2014/main" xmlns="" val="2760124566"/>
                    </a:ext>
                  </a:extLst>
                </a:gridCol>
                <a:gridCol w="1665649">
                  <a:extLst>
                    <a:ext uri="{9D8B030D-6E8A-4147-A177-3AD203B41FA5}">
                      <a16:colId xmlns:a16="http://schemas.microsoft.com/office/drawing/2014/main" xmlns="" val="3345067928"/>
                    </a:ext>
                  </a:extLst>
                </a:gridCol>
                <a:gridCol w="1465037">
                  <a:extLst>
                    <a:ext uri="{9D8B030D-6E8A-4147-A177-3AD203B41FA5}">
                      <a16:colId xmlns:a16="http://schemas.microsoft.com/office/drawing/2014/main" xmlns="" val="1686038064"/>
                    </a:ext>
                  </a:extLst>
                </a:gridCol>
              </a:tblGrid>
              <a:tr h="639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цвијеће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обућа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музика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слика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пут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4712270"/>
                  </a:ext>
                </a:extLst>
              </a:tr>
              <a:tr h="6667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07948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B68A315-9A09-426A-AB39-5AC53769D948}"/>
              </a:ext>
            </a:extLst>
          </p:cNvPr>
          <p:cNvSpPr txBox="1"/>
          <p:nvPr/>
        </p:nvSpPr>
        <p:spPr>
          <a:xfrm>
            <a:off x="2240515" y="2286499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цвјећар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091DBB4-E378-4BA3-8FD4-CF906A09321D}"/>
              </a:ext>
            </a:extLst>
          </p:cNvPr>
          <p:cNvSpPr txBox="1"/>
          <p:nvPr/>
        </p:nvSpPr>
        <p:spPr>
          <a:xfrm>
            <a:off x="4065505" y="2297487"/>
            <a:ext cx="1363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обућар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CA542A5-9E7A-4486-A789-1B7D38B19F02}"/>
              </a:ext>
            </a:extLst>
          </p:cNvPr>
          <p:cNvSpPr txBox="1"/>
          <p:nvPr/>
        </p:nvSpPr>
        <p:spPr>
          <a:xfrm>
            <a:off x="5706026" y="2305119"/>
            <a:ext cx="1568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музичар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13B0125-28E2-475F-A378-2BD73743BE44}"/>
              </a:ext>
            </a:extLst>
          </p:cNvPr>
          <p:cNvSpPr txBox="1"/>
          <p:nvPr/>
        </p:nvSpPr>
        <p:spPr>
          <a:xfrm>
            <a:off x="7594678" y="2286499"/>
            <a:ext cx="1340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сликар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34B7AF9-1F1F-4F0A-9945-5DDDA4516B1B}"/>
              </a:ext>
            </a:extLst>
          </p:cNvPr>
          <p:cNvSpPr txBox="1"/>
          <p:nvPr/>
        </p:nvSpPr>
        <p:spPr>
          <a:xfrm>
            <a:off x="9088236" y="2297487"/>
            <a:ext cx="1279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путник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117E599-3FBA-4313-B5EC-14EFA2D41307}"/>
              </a:ext>
            </a:extLst>
          </p:cNvPr>
          <p:cNvSpPr txBox="1"/>
          <p:nvPr/>
        </p:nvSpPr>
        <p:spPr>
          <a:xfrm>
            <a:off x="1069777" y="660400"/>
            <a:ext cx="11111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Од понуђених </a:t>
            </a:r>
            <a:r>
              <a:rPr lang="sr-Cyrl-C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sr-Cyrl-BA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иј</a:t>
            </a:r>
            <a:r>
              <a:rPr lang="sr-Cyrl-C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ечи </a:t>
            </a:r>
            <a:r>
              <a:rPr lang="sr-Cyrl-C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направи </a:t>
            </a:r>
            <a:r>
              <a:rPr lang="sr-Cyrl-C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ријечи </a:t>
            </a:r>
            <a:r>
              <a:rPr lang="sr-Cyrl-C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која именују бића.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FE8E847-DBCF-4955-B613-ECF031F43212}"/>
              </a:ext>
            </a:extLst>
          </p:cNvPr>
          <p:cNvSpPr txBox="1"/>
          <p:nvPr/>
        </p:nvSpPr>
        <p:spPr>
          <a:xfrm>
            <a:off x="368181" y="3367421"/>
            <a:ext cx="1200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Од </a:t>
            </a:r>
            <a:r>
              <a:rPr lang="sr-Cyrl-CS" sz="3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понуђених </a:t>
            </a:r>
            <a:r>
              <a:rPr lang="sr-Cyrl-CS" sz="320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ријечи </a:t>
            </a:r>
            <a:r>
              <a:rPr lang="sr-Cyrl-CS" sz="3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направи </a:t>
            </a:r>
            <a:r>
              <a:rPr lang="sr-Cyrl-CS" sz="320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ријечи </a:t>
            </a:r>
            <a:r>
              <a:rPr lang="sr-Cyrl-C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која именују предмете.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xmlns="" id="{AB63F384-DDDB-47A1-9F4F-720D2EEFA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7249"/>
              </p:ext>
            </p:extLst>
          </p:nvPr>
        </p:nvGraphicFramePr>
        <p:xfrm>
          <a:off x="1724517" y="4405683"/>
          <a:ext cx="8796492" cy="111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123">
                  <a:extLst>
                    <a:ext uri="{9D8B030D-6E8A-4147-A177-3AD203B41FA5}">
                      <a16:colId xmlns:a16="http://schemas.microsoft.com/office/drawing/2014/main" xmlns="" val="2015006671"/>
                    </a:ext>
                  </a:extLst>
                </a:gridCol>
                <a:gridCol w="2199123">
                  <a:extLst>
                    <a:ext uri="{9D8B030D-6E8A-4147-A177-3AD203B41FA5}">
                      <a16:colId xmlns:a16="http://schemas.microsoft.com/office/drawing/2014/main" xmlns="" val="1816931143"/>
                    </a:ext>
                  </a:extLst>
                </a:gridCol>
                <a:gridCol w="1996205">
                  <a:extLst>
                    <a:ext uri="{9D8B030D-6E8A-4147-A177-3AD203B41FA5}">
                      <a16:colId xmlns:a16="http://schemas.microsoft.com/office/drawing/2014/main" xmlns="" val="423720702"/>
                    </a:ext>
                  </a:extLst>
                </a:gridCol>
                <a:gridCol w="2402041">
                  <a:extLst>
                    <a:ext uri="{9D8B030D-6E8A-4147-A177-3AD203B41FA5}">
                      <a16:colId xmlns:a16="http://schemas.microsoft.com/office/drawing/2014/main" xmlns="" val="2908436964"/>
                    </a:ext>
                  </a:extLst>
                </a:gridCol>
              </a:tblGrid>
              <a:tr h="648938"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обућар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гитариста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ташнар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часовничар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2330418"/>
                  </a:ext>
                </a:extLst>
              </a:tr>
              <a:tr h="4644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568352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BD7F6FB-2EE0-49F6-BE44-9E69F7E42486}"/>
              </a:ext>
            </a:extLst>
          </p:cNvPr>
          <p:cNvSpPr txBox="1"/>
          <p:nvPr/>
        </p:nvSpPr>
        <p:spPr>
          <a:xfrm>
            <a:off x="2302745" y="4995837"/>
            <a:ext cx="1162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обућа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1381818-9AD9-4DE3-86B4-60B7A037A185}"/>
              </a:ext>
            </a:extLst>
          </p:cNvPr>
          <p:cNvSpPr txBox="1"/>
          <p:nvPr/>
        </p:nvSpPr>
        <p:spPr>
          <a:xfrm>
            <a:off x="4393313" y="4995837"/>
            <a:ext cx="1278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гитара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8461FBA-2439-4D09-9971-70AC78A88AAE}"/>
              </a:ext>
            </a:extLst>
          </p:cNvPr>
          <p:cNvSpPr txBox="1"/>
          <p:nvPr/>
        </p:nvSpPr>
        <p:spPr>
          <a:xfrm>
            <a:off x="6520006" y="5001262"/>
            <a:ext cx="1233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ташна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FD57268-4A94-4E52-B161-80A1AC83D0A1}"/>
              </a:ext>
            </a:extLst>
          </p:cNvPr>
          <p:cNvSpPr txBox="1"/>
          <p:nvPr/>
        </p:nvSpPr>
        <p:spPr>
          <a:xfrm>
            <a:off x="8447064" y="4995837"/>
            <a:ext cx="172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часовник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E8AE8D-0DA8-4E43-81D8-BC81FD64E593}"/>
              </a:ext>
            </a:extLst>
          </p:cNvPr>
          <p:cNvSpPr txBox="1"/>
          <p:nvPr/>
        </p:nvSpPr>
        <p:spPr>
          <a:xfrm>
            <a:off x="783771" y="1365480"/>
            <a:ext cx="10780409" cy="4551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3</a:t>
            </a:r>
            <a:r>
              <a:rPr lang="sr-Latn-BA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Реченице допуни </a:t>
            </a:r>
            <a:r>
              <a:rPr lang="sr-Cyrl-R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понуђеним </a:t>
            </a:r>
            <a:r>
              <a:rPr lang="sr-Latn-BA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именицама</a:t>
            </a:r>
            <a:r>
              <a:rPr lang="sr-Cyrl-R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sr-Cyrl-R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рабац, ђаци, пири, вјетар, мрвице, носи, улицама, клупама, прозор</a:t>
            </a:r>
            <a:endParaRPr lang="en-US" sz="2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BA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Хладни _________ дува широким _________ . 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BA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Мали _________ слети на _________ тражећи _________. 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BA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sr-Cyrl-BA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Наши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 мирно сједе у школским _________. </a:t>
            </a: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D809847-B876-44F8-81F4-DC1DC73EB107}"/>
              </a:ext>
            </a:extLst>
          </p:cNvPr>
          <p:cNvSpPr txBox="1"/>
          <p:nvPr/>
        </p:nvSpPr>
        <p:spPr>
          <a:xfrm>
            <a:off x="3872584" y="3029763"/>
            <a:ext cx="1297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вјетар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A8DCAF2-6FA3-4250-BDB9-C3D3FDD48E37}"/>
              </a:ext>
            </a:extLst>
          </p:cNvPr>
          <p:cNvSpPr txBox="1"/>
          <p:nvPr/>
        </p:nvSpPr>
        <p:spPr>
          <a:xfrm>
            <a:off x="8108875" y="3041000"/>
            <a:ext cx="171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улицама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C51ECC1-6317-4C37-98C8-AC13F62B0319}"/>
              </a:ext>
            </a:extLst>
          </p:cNvPr>
          <p:cNvSpPr txBox="1"/>
          <p:nvPr/>
        </p:nvSpPr>
        <p:spPr>
          <a:xfrm>
            <a:off x="2709170" y="3937174"/>
            <a:ext cx="1468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врабац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EE7CFB-1A9B-4C86-BF89-3AFA3E7370B5}"/>
              </a:ext>
            </a:extLst>
          </p:cNvPr>
          <p:cNvSpPr txBox="1"/>
          <p:nvPr/>
        </p:nvSpPr>
        <p:spPr>
          <a:xfrm>
            <a:off x="6173975" y="3883326"/>
            <a:ext cx="1443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прозор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8DC6333-0E1C-4A27-994B-06D79BB56411}"/>
              </a:ext>
            </a:extLst>
          </p:cNvPr>
          <p:cNvSpPr txBox="1"/>
          <p:nvPr/>
        </p:nvSpPr>
        <p:spPr>
          <a:xfrm>
            <a:off x="9482830" y="3883326"/>
            <a:ext cx="1534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мрвице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DBAE43F-11A2-449F-9F95-CF679BBB0A5C}"/>
              </a:ext>
            </a:extLst>
          </p:cNvPr>
          <p:cNvSpPr txBox="1"/>
          <p:nvPr/>
        </p:nvSpPr>
        <p:spPr>
          <a:xfrm>
            <a:off x="3474109" y="4757962"/>
            <a:ext cx="1047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ђаци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06B6967-6128-4D32-88CF-3A980E7A8707}"/>
              </a:ext>
            </a:extLst>
          </p:cNvPr>
          <p:cNvSpPr txBox="1"/>
          <p:nvPr/>
        </p:nvSpPr>
        <p:spPr>
          <a:xfrm>
            <a:off x="8990528" y="4754483"/>
            <a:ext cx="1670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клупама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7528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A477F32-766D-47A3-97C2-9035577DC0ED}"/>
              </a:ext>
            </a:extLst>
          </p:cNvPr>
          <p:cNvSpPr txBox="1"/>
          <p:nvPr/>
        </p:nvSpPr>
        <p:spPr>
          <a:xfrm>
            <a:off x="1715677" y="1787088"/>
            <a:ext cx="9324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4. Напиши именице сличног или истог значења.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E549EF5-B490-4288-B50B-43D3AE0270FC}"/>
              </a:ext>
            </a:extLst>
          </p:cNvPr>
          <p:cNvSpPr txBox="1"/>
          <p:nvPr/>
        </p:nvSpPr>
        <p:spPr>
          <a:xfrm>
            <a:off x="2106474" y="2667540"/>
            <a:ext cx="1742785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сунђер –</a:t>
            </a:r>
          </a:p>
          <a:p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тата -  </a:t>
            </a:r>
          </a:p>
          <a:p>
            <a:endParaRPr lang="sr-Cyrl-R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ђак -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BFE548A-F3A9-4C99-9D13-224E7419AB43}"/>
              </a:ext>
            </a:extLst>
          </p:cNvPr>
          <p:cNvSpPr txBox="1"/>
          <p:nvPr/>
        </p:nvSpPr>
        <p:spPr>
          <a:xfrm>
            <a:off x="6377851" y="2605984"/>
            <a:ext cx="217277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замак – </a:t>
            </a:r>
          </a:p>
          <a:p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тулипан – </a:t>
            </a:r>
          </a:p>
          <a:p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штека -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7F94631-5D2E-4D81-964D-1854316ED894}"/>
              </a:ext>
            </a:extLst>
          </p:cNvPr>
          <p:cNvSpPr txBox="1"/>
          <p:nvPr/>
        </p:nvSpPr>
        <p:spPr>
          <a:xfrm>
            <a:off x="3090935" y="4514196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9A6D77-2825-4522-BF00-493072FCDD41}"/>
              </a:ext>
            </a:extLst>
          </p:cNvPr>
          <p:cNvSpPr txBox="1"/>
          <p:nvPr/>
        </p:nvSpPr>
        <p:spPr>
          <a:xfrm>
            <a:off x="8459912" y="3590868"/>
            <a:ext cx="157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лала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96D1DA4-8FD6-405E-8686-A5548F9B43A8}"/>
              </a:ext>
            </a:extLst>
          </p:cNvPr>
          <p:cNvSpPr txBox="1"/>
          <p:nvPr/>
        </p:nvSpPr>
        <p:spPr>
          <a:xfrm>
            <a:off x="3227908" y="3590868"/>
            <a:ext cx="1049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отац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5EB0D41-3E16-4161-A7C7-D53C00A131AE}"/>
              </a:ext>
            </a:extLst>
          </p:cNvPr>
          <p:cNvSpPr txBox="1"/>
          <p:nvPr/>
        </p:nvSpPr>
        <p:spPr>
          <a:xfrm>
            <a:off x="7987852" y="2620125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дв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рац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1A88C09-B1D0-4AD5-AF33-9738A41B5FFC}"/>
              </a:ext>
            </a:extLst>
          </p:cNvPr>
          <p:cNvSpPr txBox="1"/>
          <p:nvPr/>
        </p:nvSpPr>
        <p:spPr>
          <a:xfrm>
            <a:off x="3823668" y="2644875"/>
            <a:ext cx="1537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спужва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9130FA5-328F-499D-B604-29A92AFC058A}"/>
              </a:ext>
            </a:extLst>
          </p:cNvPr>
          <p:cNvSpPr txBox="1"/>
          <p:nvPr/>
        </p:nvSpPr>
        <p:spPr>
          <a:xfrm>
            <a:off x="8039051" y="4575754"/>
            <a:ext cx="1316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брава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2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FBFC60-F323-4E38-B4CC-AE73F0B7C94D}"/>
              </a:ext>
            </a:extLst>
          </p:cNvPr>
          <p:cNvSpPr txBox="1"/>
          <p:nvPr/>
        </p:nvSpPr>
        <p:spPr>
          <a:xfrm>
            <a:off x="1061356" y="3023414"/>
            <a:ext cx="10335986" cy="619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048000" algn="l"/>
              </a:tabLs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sr-Cyrl-RS" sz="320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Напиши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пет именица које се завршавају на – ИК.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D94E17A-B5C7-491D-AECD-8C9197E7AAE2}"/>
              </a:ext>
            </a:extLst>
          </p:cNvPr>
          <p:cNvSpPr txBox="1"/>
          <p:nvPr/>
        </p:nvSpPr>
        <p:spPr>
          <a:xfrm>
            <a:off x="3314597" y="1908863"/>
            <a:ext cx="5562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931D015-E622-4EF9-829F-4F88AE2C7FA9}"/>
              </a:ext>
            </a:extLst>
          </p:cNvPr>
          <p:cNvSpPr txBox="1"/>
          <p:nvPr/>
        </p:nvSpPr>
        <p:spPr>
          <a:xfrm>
            <a:off x="970057" y="4134183"/>
            <a:ext cx="10518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2. Напиши пет именица које у себи садрже ријеч МИР.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58D5256683440BCE9C7E35B25A347" ma:contentTypeVersion="2" ma:contentTypeDescription="Create a new document." ma:contentTypeScope="" ma:versionID="3bc493f875a0cf1a8cb05aae325b5ccd">
  <xsd:schema xmlns:xsd="http://www.w3.org/2001/XMLSchema" xmlns:xs="http://www.w3.org/2001/XMLSchema" xmlns:p="http://schemas.microsoft.com/office/2006/metadata/properties" xmlns:ns3="eb4e6749-3bee-4ca7-86b3-d59daaa81f7e" targetNamespace="http://schemas.microsoft.com/office/2006/metadata/properties" ma:root="true" ma:fieldsID="58710a8576d53479940309b9fe234b69" ns3:_="">
    <xsd:import namespace="eb4e6749-3bee-4ca7-86b3-d59daaa81f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e6749-3bee-4ca7-86b3-d59daaa81f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9382F-6F92-45C2-BA58-DD4BFFA37E3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eb4e6749-3bee-4ca7-86b3-d59daaa81f7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98E598-24AD-4B83-A1E8-D2FDB8BF55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45986C-2AA3-45BB-AFDA-4BE6B7F9B8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4e6749-3bee-4ca7-86b3-d59daaa81f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155</Words>
  <Application>Microsoft Office PowerPoint</Application>
  <PresentationFormat>Custom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СРПСКИ ЈЕЗИК 3.разред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Mirjana Brkić</dc:creator>
  <cp:lastModifiedBy>PC</cp:lastModifiedBy>
  <cp:revision>11</cp:revision>
  <dcterms:created xsi:type="dcterms:W3CDTF">2021-01-13T19:29:31Z</dcterms:created>
  <dcterms:modified xsi:type="dcterms:W3CDTF">2021-01-16T22:17:48Z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0x010100E9B58D5256683440BCE9C7E35B25A347</vt:lpwstr>
  </property>
</Properties>
</file>