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0" r:id="rId7"/>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 slajda">
    <p:bg>
      <p:bgRef idx="1002">
        <a:schemeClr val="bg2"/>
      </p:bgRef>
    </p:bg>
    <p:spTree>
      <p:nvGrpSpPr>
        <p:cNvPr id="1" name=""/>
        <p:cNvGrpSpPr/>
        <p:nvPr/>
      </p:nvGrpSpPr>
      <p:grpSpPr>
        <a:xfrm>
          <a:off x="0" y="0"/>
          <a:ext cx="0" cy="0"/>
          <a:chOff x="0" y="0"/>
          <a:chExt cx="0" cy="0"/>
        </a:xfrm>
      </p:grpSpPr>
      <p:sp>
        <p:nvSpPr>
          <p:cNvPr id="9" name="Naslov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sr-Latn-CS" smtClean="0"/>
              <a:t>Kliknite i uredite naslov mastera</a:t>
            </a:r>
            <a:endParaRPr kumimoji="0" lang="en-US"/>
          </a:p>
        </p:txBody>
      </p:sp>
      <p:sp>
        <p:nvSpPr>
          <p:cNvPr id="17" name="Podnaslov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sr-Latn-CS" smtClean="0"/>
              <a:t>Kliknite i uredite stil podnaslova mastera</a:t>
            </a:r>
            <a:endParaRPr kumimoji="0" lang="en-US"/>
          </a:p>
        </p:txBody>
      </p:sp>
      <p:sp>
        <p:nvSpPr>
          <p:cNvPr id="30" name="Čuvar mesta za datum 29"/>
          <p:cNvSpPr>
            <a:spLocks noGrp="1"/>
          </p:cNvSpPr>
          <p:nvPr>
            <p:ph type="dt" sz="half" idx="10"/>
          </p:nvPr>
        </p:nvSpPr>
        <p:spPr/>
        <p:txBody>
          <a:bodyPr/>
          <a:lstStyle/>
          <a:p>
            <a:fld id="{4EA7B701-6CFB-45EE-A869-437553253CBE}" type="datetimeFigureOut">
              <a:rPr lang="bs-Latn-BA" smtClean="0"/>
              <a:pPr/>
              <a:t>15. 1. 2021.</a:t>
            </a:fld>
            <a:endParaRPr lang="bs-Latn-BA"/>
          </a:p>
        </p:txBody>
      </p:sp>
      <p:sp>
        <p:nvSpPr>
          <p:cNvPr id="19" name="Čuvar mesta za podnožje 18"/>
          <p:cNvSpPr>
            <a:spLocks noGrp="1"/>
          </p:cNvSpPr>
          <p:nvPr>
            <p:ph type="ftr" sz="quarter" idx="11"/>
          </p:nvPr>
        </p:nvSpPr>
        <p:spPr/>
        <p:txBody>
          <a:bodyPr/>
          <a:lstStyle/>
          <a:p>
            <a:endParaRPr lang="bs-Latn-BA"/>
          </a:p>
        </p:txBody>
      </p:sp>
      <p:sp>
        <p:nvSpPr>
          <p:cNvPr id="27" name="Čuvar mesta za broj slajda 26"/>
          <p:cNvSpPr>
            <a:spLocks noGrp="1"/>
          </p:cNvSpPr>
          <p:nvPr>
            <p:ph type="sldNum" sz="quarter" idx="12"/>
          </p:nvPr>
        </p:nvSpPr>
        <p:spPr/>
        <p:txBody>
          <a:bodyPr/>
          <a:lstStyle/>
          <a:p>
            <a:fld id="{F7A2FD30-B86A-4ED1-AABD-699E0F82C3E8}" type="slidenum">
              <a:rPr lang="bs-Latn-BA" smtClean="0"/>
              <a:pPr/>
              <a:t>‹#›</a:t>
            </a:fld>
            <a:endParaRPr lang="bs-Latn-B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vertikaln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sr-Latn-CS" smtClean="0"/>
              <a:t>Kliknite i uredite naslov mastera</a:t>
            </a:r>
            <a:endParaRPr kumimoji="0" lang="en-US"/>
          </a:p>
        </p:txBody>
      </p:sp>
      <p:sp>
        <p:nvSpPr>
          <p:cNvPr id="3" name="Čuvar mesta za vertikalni tekst 2"/>
          <p:cNvSpPr>
            <a:spLocks noGrp="1"/>
          </p:cNvSpPr>
          <p:nvPr>
            <p:ph type="body" orient="vert" idx="1"/>
          </p:nvPr>
        </p:nvSpPr>
        <p:spPr/>
        <p:txBody>
          <a:bodyPr vert="eaVert"/>
          <a:lstStyle/>
          <a:p>
            <a:pPr lvl="0" eaLnBrk="1" latinLnBrk="0" hangingPunct="1"/>
            <a:r>
              <a:rPr lang="sr-Latn-CS" smtClean="0"/>
              <a:t>Kliknite i uredite stilove teksta mastera</a:t>
            </a:r>
          </a:p>
          <a:p>
            <a:pPr lvl="1" eaLnBrk="1" latinLnBrk="0" hangingPunct="1"/>
            <a:r>
              <a:rPr lang="sr-Latn-CS" smtClean="0"/>
              <a:t>Drugi nivo</a:t>
            </a:r>
          </a:p>
          <a:p>
            <a:pPr lvl="2" eaLnBrk="1" latinLnBrk="0" hangingPunct="1"/>
            <a:r>
              <a:rPr lang="sr-Latn-CS" smtClean="0"/>
              <a:t>Treći nivo</a:t>
            </a:r>
          </a:p>
          <a:p>
            <a:pPr lvl="3" eaLnBrk="1" latinLnBrk="0" hangingPunct="1"/>
            <a:r>
              <a:rPr lang="sr-Latn-CS" smtClean="0"/>
              <a:t>Četvrti nivo</a:t>
            </a:r>
          </a:p>
          <a:p>
            <a:pPr lvl="4" eaLnBrk="1" latinLnBrk="0" hangingPunct="1"/>
            <a:r>
              <a:rPr lang="sr-Latn-CS" smtClean="0"/>
              <a:t>Peti nivo</a:t>
            </a:r>
            <a:endParaRPr kumimoji="0" lang="en-US"/>
          </a:p>
        </p:txBody>
      </p:sp>
      <p:sp>
        <p:nvSpPr>
          <p:cNvPr id="4" name="Čuvar mesta za datum 3"/>
          <p:cNvSpPr>
            <a:spLocks noGrp="1"/>
          </p:cNvSpPr>
          <p:nvPr>
            <p:ph type="dt" sz="half" idx="10"/>
          </p:nvPr>
        </p:nvSpPr>
        <p:spPr/>
        <p:txBody>
          <a:bodyPr/>
          <a:lstStyle/>
          <a:p>
            <a:fld id="{4EA7B701-6CFB-45EE-A869-437553253CBE}" type="datetimeFigureOut">
              <a:rPr lang="bs-Latn-BA" smtClean="0"/>
              <a:pPr/>
              <a:t>15. 1. 2021.</a:t>
            </a:fld>
            <a:endParaRPr lang="bs-Latn-BA"/>
          </a:p>
        </p:txBody>
      </p:sp>
      <p:sp>
        <p:nvSpPr>
          <p:cNvPr id="5" name="Čuvar mesta za podnožje 4"/>
          <p:cNvSpPr>
            <a:spLocks noGrp="1"/>
          </p:cNvSpPr>
          <p:nvPr>
            <p:ph type="ftr" sz="quarter" idx="11"/>
          </p:nvPr>
        </p:nvSpPr>
        <p:spPr/>
        <p:txBody>
          <a:bodyPr/>
          <a:lstStyle/>
          <a:p>
            <a:endParaRPr lang="bs-Latn-BA"/>
          </a:p>
        </p:txBody>
      </p:sp>
      <p:sp>
        <p:nvSpPr>
          <p:cNvPr id="6" name="Čuvar mesta za broj slajda 5"/>
          <p:cNvSpPr>
            <a:spLocks noGrp="1"/>
          </p:cNvSpPr>
          <p:nvPr>
            <p:ph type="sldNum" sz="quarter" idx="12"/>
          </p:nvPr>
        </p:nvSpPr>
        <p:spPr/>
        <p:txBody>
          <a:bodyPr/>
          <a:lstStyle/>
          <a:p>
            <a:fld id="{F7A2FD30-B86A-4ED1-AABD-699E0F82C3E8}" type="slidenum">
              <a:rPr lang="bs-Latn-BA" smtClean="0"/>
              <a:pPr/>
              <a:t>‹#›</a:t>
            </a:fld>
            <a:endParaRPr lang="bs-Latn-B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ni naslov i tekst">
    <p:spTree>
      <p:nvGrpSpPr>
        <p:cNvPr id="1" name=""/>
        <p:cNvGrpSpPr/>
        <p:nvPr/>
      </p:nvGrpSpPr>
      <p:grpSpPr>
        <a:xfrm>
          <a:off x="0" y="0"/>
          <a:ext cx="0" cy="0"/>
          <a:chOff x="0" y="0"/>
          <a:chExt cx="0" cy="0"/>
        </a:xfrm>
      </p:grpSpPr>
      <p:sp>
        <p:nvSpPr>
          <p:cNvPr id="2" name="Vertikalni naslov 1"/>
          <p:cNvSpPr>
            <a:spLocks noGrp="1"/>
          </p:cNvSpPr>
          <p:nvPr>
            <p:ph type="title" orient="vert"/>
          </p:nvPr>
        </p:nvSpPr>
        <p:spPr>
          <a:xfrm>
            <a:off x="6629400" y="914401"/>
            <a:ext cx="2057400" cy="5211763"/>
          </a:xfrm>
        </p:spPr>
        <p:txBody>
          <a:bodyPr vert="eaVert"/>
          <a:lstStyle/>
          <a:p>
            <a:r>
              <a:rPr kumimoji="0" lang="sr-Latn-CS" smtClean="0"/>
              <a:t>Kliknite i uredite naslov mastera</a:t>
            </a:r>
            <a:endParaRPr kumimoji="0" lang="en-US"/>
          </a:p>
        </p:txBody>
      </p:sp>
      <p:sp>
        <p:nvSpPr>
          <p:cNvPr id="3" name="Čuvar mesta za vertikalni tekst 2"/>
          <p:cNvSpPr>
            <a:spLocks noGrp="1"/>
          </p:cNvSpPr>
          <p:nvPr>
            <p:ph type="body" orient="vert" idx="1"/>
          </p:nvPr>
        </p:nvSpPr>
        <p:spPr>
          <a:xfrm>
            <a:off x="457200" y="914401"/>
            <a:ext cx="6019800" cy="5211763"/>
          </a:xfrm>
        </p:spPr>
        <p:txBody>
          <a:bodyPr vert="eaVert"/>
          <a:lstStyle/>
          <a:p>
            <a:pPr lvl="0" eaLnBrk="1" latinLnBrk="0" hangingPunct="1"/>
            <a:r>
              <a:rPr lang="sr-Latn-CS" smtClean="0"/>
              <a:t>Kliknite i uredite stilove teksta mastera</a:t>
            </a:r>
          </a:p>
          <a:p>
            <a:pPr lvl="1" eaLnBrk="1" latinLnBrk="0" hangingPunct="1"/>
            <a:r>
              <a:rPr lang="sr-Latn-CS" smtClean="0"/>
              <a:t>Drugi nivo</a:t>
            </a:r>
          </a:p>
          <a:p>
            <a:pPr lvl="2" eaLnBrk="1" latinLnBrk="0" hangingPunct="1"/>
            <a:r>
              <a:rPr lang="sr-Latn-CS" smtClean="0"/>
              <a:t>Treći nivo</a:t>
            </a:r>
          </a:p>
          <a:p>
            <a:pPr lvl="3" eaLnBrk="1" latinLnBrk="0" hangingPunct="1"/>
            <a:r>
              <a:rPr lang="sr-Latn-CS" smtClean="0"/>
              <a:t>Četvrti nivo</a:t>
            </a:r>
          </a:p>
          <a:p>
            <a:pPr lvl="4" eaLnBrk="1" latinLnBrk="0" hangingPunct="1"/>
            <a:r>
              <a:rPr lang="sr-Latn-CS" smtClean="0"/>
              <a:t>Peti nivo</a:t>
            </a:r>
            <a:endParaRPr kumimoji="0" lang="en-US"/>
          </a:p>
        </p:txBody>
      </p:sp>
      <p:sp>
        <p:nvSpPr>
          <p:cNvPr id="4" name="Čuvar mesta za datum 3"/>
          <p:cNvSpPr>
            <a:spLocks noGrp="1"/>
          </p:cNvSpPr>
          <p:nvPr>
            <p:ph type="dt" sz="half" idx="10"/>
          </p:nvPr>
        </p:nvSpPr>
        <p:spPr/>
        <p:txBody>
          <a:bodyPr/>
          <a:lstStyle/>
          <a:p>
            <a:fld id="{4EA7B701-6CFB-45EE-A869-437553253CBE}" type="datetimeFigureOut">
              <a:rPr lang="bs-Latn-BA" smtClean="0"/>
              <a:pPr/>
              <a:t>15. 1. 2021.</a:t>
            </a:fld>
            <a:endParaRPr lang="bs-Latn-BA"/>
          </a:p>
        </p:txBody>
      </p:sp>
      <p:sp>
        <p:nvSpPr>
          <p:cNvPr id="5" name="Čuvar mesta za podnožje 4"/>
          <p:cNvSpPr>
            <a:spLocks noGrp="1"/>
          </p:cNvSpPr>
          <p:nvPr>
            <p:ph type="ftr" sz="quarter" idx="11"/>
          </p:nvPr>
        </p:nvSpPr>
        <p:spPr/>
        <p:txBody>
          <a:bodyPr/>
          <a:lstStyle/>
          <a:p>
            <a:endParaRPr lang="bs-Latn-BA"/>
          </a:p>
        </p:txBody>
      </p:sp>
      <p:sp>
        <p:nvSpPr>
          <p:cNvPr id="6" name="Čuvar mesta za broj slajda 5"/>
          <p:cNvSpPr>
            <a:spLocks noGrp="1"/>
          </p:cNvSpPr>
          <p:nvPr>
            <p:ph type="sldNum" sz="quarter" idx="12"/>
          </p:nvPr>
        </p:nvSpPr>
        <p:spPr/>
        <p:txBody>
          <a:bodyPr/>
          <a:lstStyle/>
          <a:p>
            <a:fld id="{F7A2FD30-B86A-4ED1-AABD-699E0F82C3E8}" type="slidenum">
              <a:rPr lang="bs-Latn-BA" smtClean="0"/>
              <a:pPr/>
              <a:t>‹#›</a:t>
            </a:fld>
            <a:endParaRPr lang="bs-Latn-B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sr-Latn-CS" smtClean="0"/>
              <a:t>Kliknite i uredite naslov mastera</a:t>
            </a:r>
            <a:endParaRPr kumimoji="0" lang="en-US"/>
          </a:p>
        </p:txBody>
      </p:sp>
      <p:sp>
        <p:nvSpPr>
          <p:cNvPr id="3" name="Čuvar mesta za sadržaj 2"/>
          <p:cNvSpPr>
            <a:spLocks noGrp="1"/>
          </p:cNvSpPr>
          <p:nvPr>
            <p:ph idx="1"/>
          </p:nvPr>
        </p:nvSpPr>
        <p:spPr/>
        <p:txBody>
          <a:bodyPr/>
          <a:lstStyle/>
          <a:p>
            <a:pPr lvl="0" eaLnBrk="1" latinLnBrk="0" hangingPunct="1"/>
            <a:r>
              <a:rPr lang="sr-Latn-CS" smtClean="0"/>
              <a:t>Kliknite i uredite stilove teksta mastera</a:t>
            </a:r>
          </a:p>
          <a:p>
            <a:pPr lvl="1" eaLnBrk="1" latinLnBrk="0" hangingPunct="1"/>
            <a:r>
              <a:rPr lang="sr-Latn-CS" smtClean="0"/>
              <a:t>Drugi nivo</a:t>
            </a:r>
          </a:p>
          <a:p>
            <a:pPr lvl="2" eaLnBrk="1" latinLnBrk="0" hangingPunct="1"/>
            <a:r>
              <a:rPr lang="sr-Latn-CS" smtClean="0"/>
              <a:t>Treći nivo</a:t>
            </a:r>
          </a:p>
          <a:p>
            <a:pPr lvl="3" eaLnBrk="1" latinLnBrk="0" hangingPunct="1"/>
            <a:r>
              <a:rPr lang="sr-Latn-CS" smtClean="0"/>
              <a:t>Četvrti nivo</a:t>
            </a:r>
          </a:p>
          <a:p>
            <a:pPr lvl="4" eaLnBrk="1" latinLnBrk="0" hangingPunct="1"/>
            <a:r>
              <a:rPr lang="sr-Latn-CS" smtClean="0"/>
              <a:t>Peti nivo</a:t>
            </a:r>
            <a:endParaRPr kumimoji="0" lang="en-US"/>
          </a:p>
        </p:txBody>
      </p:sp>
      <p:sp>
        <p:nvSpPr>
          <p:cNvPr id="4" name="Čuvar mesta za datum 3"/>
          <p:cNvSpPr>
            <a:spLocks noGrp="1"/>
          </p:cNvSpPr>
          <p:nvPr>
            <p:ph type="dt" sz="half" idx="10"/>
          </p:nvPr>
        </p:nvSpPr>
        <p:spPr/>
        <p:txBody>
          <a:bodyPr/>
          <a:lstStyle/>
          <a:p>
            <a:fld id="{4EA7B701-6CFB-45EE-A869-437553253CBE}" type="datetimeFigureOut">
              <a:rPr lang="bs-Latn-BA" smtClean="0"/>
              <a:pPr/>
              <a:t>15. 1. 2021.</a:t>
            </a:fld>
            <a:endParaRPr lang="bs-Latn-BA"/>
          </a:p>
        </p:txBody>
      </p:sp>
      <p:sp>
        <p:nvSpPr>
          <p:cNvPr id="5" name="Čuvar mesta za podnožje 4"/>
          <p:cNvSpPr>
            <a:spLocks noGrp="1"/>
          </p:cNvSpPr>
          <p:nvPr>
            <p:ph type="ftr" sz="quarter" idx="11"/>
          </p:nvPr>
        </p:nvSpPr>
        <p:spPr/>
        <p:txBody>
          <a:bodyPr/>
          <a:lstStyle/>
          <a:p>
            <a:endParaRPr lang="bs-Latn-BA"/>
          </a:p>
        </p:txBody>
      </p:sp>
      <p:sp>
        <p:nvSpPr>
          <p:cNvPr id="6" name="Čuvar mesta za broj slajda 5"/>
          <p:cNvSpPr>
            <a:spLocks noGrp="1"/>
          </p:cNvSpPr>
          <p:nvPr>
            <p:ph type="sldNum" sz="quarter" idx="12"/>
          </p:nvPr>
        </p:nvSpPr>
        <p:spPr/>
        <p:txBody>
          <a:bodyPr/>
          <a:lstStyle/>
          <a:p>
            <a:fld id="{F7A2FD30-B86A-4ED1-AABD-699E0F82C3E8}" type="slidenum">
              <a:rPr lang="bs-Latn-BA" smtClean="0"/>
              <a:pPr/>
              <a:t>‹#›</a:t>
            </a:fld>
            <a:endParaRPr lang="bs-Latn-B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eljka">
    <p:bg>
      <p:bgRef idx="1002">
        <a:schemeClr val="bg2"/>
      </p:bgRef>
    </p:bg>
    <p:spTree>
      <p:nvGrpSpPr>
        <p:cNvPr id="1" name=""/>
        <p:cNvGrpSpPr/>
        <p:nvPr/>
      </p:nvGrpSpPr>
      <p:grpSpPr>
        <a:xfrm>
          <a:off x="0" y="0"/>
          <a:ext cx="0" cy="0"/>
          <a:chOff x="0" y="0"/>
          <a:chExt cx="0" cy="0"/>
        </a:xfrm>
      </p:grpSpPr>
      <p:sp>
        <p:nvSpPr>
          <p:cNvPr id="2" name="Naslov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sr-Latn-CS" smtClean="0"/>
              <a:t>Kliknite i uredite naslov mastera</a:t>
            </a:r>
            <a:endParaRPr kumimoji="0" lang="en-US"/>
          </a:p>
        </p:txBody>
      </p:sp>
      <p:sp>
        <p:nvSpPr>
          <p:cNvPr id="3" name="Čuvar mesta za tekst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sr-Latn-CS" smtClean="0"/>
              <a:t>Kliknite i uredite stilove teksta mastera</a:t>
            </a:r>
          </a:p>
        </p:txBody>
      </p:sp>
      <p:sp>
        <p:nvSpPr>
          <p:cNvPr id="4" name="Čuvar mesta za datum 3"/>
          <p:cNvSpPr>
            <a:spLocks noGrp="1"/>
          </p:cNvSpPr>
          <p:nvPr>
            <p:ph type="dt" sz="half" idx="10"/>
          </p:nvPr>
        </p:nvSpPr>
        <p:spPr/>
        <p:txBody>
          <a:bodyPr/>
          <a:lstStyle/>
          <a:p>
            <a:fld id="{4EA7B701-6CFB-45EE-A869-437553253CBE}" type="datetimeFigureOut">
              <a:rPr lang="bs-Latn-BA" smtClean="0"/>
              <a:pPr/>
              <a:t>15. 1. 2021.</a:t>
            </a:fld>
            <a:endParaRPr lang="bs-Latn-BA"/>
          </a:p>
        </p:txBody>
      </p:sp>
      <p:sp>
        <p:nvSpPr>
          <p:cNvPr id="5" name="Čuvar mesta za podnožje 4"/>
          <p:cNvSpPr>
            <a:spLocks noGrp="1"/>
          </p:cNvSpPr>
          <p:nvPr>
            <p:ph type="ftr" sz="quarter" idx="11"/>
          </p:nvPr>
        </p:nvSpPr>
        <p:spPr/>
        <p:txBody>
          <a:bodyPr/>
          <a:lstStyle/>
          <a:p>
            <a:endParaRPr lang="bs-Latn-BA"/>
          </a:p>
        </p:txBody>
      </p:sp>
      <p:sp>
        <p:nvSpPr>
          <p:cNvPr id="6" name="Čuvar mesta za broj slajda 5"/>
          <p:cNvSpPr>
            <a:spLocks noGrp="1"/>
          </p:cNvSpPr>
          <p:nvPr>
            <p:ph type="sldNum" sz="quarter" idx="12"/>
          </p:nvPr>
        </p:nvSpPr>
        <p:spPr/>
        <p:txBody>
          <a:bodyPr/>
          <a:lstStyle/>
          <a:p>
            <a:fld id="{F7A2FD30-B86A-4ED1-AABD-699E0F82C3E8}" type="slidenum">
              <a:rPr lang="bs-Latn-BA" smtClean="0"/>
              <a:pPr/>
              <a:t>‹#›</a:t>
            </a:fld>
            <a:endParaRPr lang="bs-Latn-B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a:xfrm>
            <a:off x="457200" y="704088"/>
            <a:ext cx="8229600" cy="1143000"/>
          </a:xfrm>
        </p:spPr>
        <p:txBody>
          <a:bodyPr/>
          <a:lstStyle/>
          <a:p>
            <a:r>
              <a:rPr kumimoji="0" lang="sr-Latn-CS" smtClean="0"/>
              <a:t>Kliknite i uredite naslov mastera</a:t>
            </a:r>
            <a:endParaRPr kumimoji="0" lang="en-US"/>
          </a:p>
        </p:txBody>
      </p:sp>
      <p:sp>
        <p:nvSpPr>
          <p:cNvPr id="3" name="Čuvar mesta za sadržaj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sr-Latn-CS" smtClean="0"/>
              <a:t>Kliknite i uredite stilove teksta mastera</a:t>
            </a:r>
          </a:p>
          <a:p>
            <a:pPr lvl="1" eaLnBrk="1" latinLnBrk="0" hangingPunct="1"/>
            <a:r>
              <a:rPr lang="sr-Latn-CS" smtClean="0"/>
              <a:t>Drugi nivo</a:t>
            </a:r>
          </a:p>
          <a:p>
            <a:pPr lvl="2" eaLnBrk="1" latinLnBrk="0" hangingPunct="1"/>
            <a:r>
              <a:rPr lang="sr-Latn-CS" smtClean="0"/>
              <a:t>Treći nivo</a:t>
            </a:r>
          </a:p>
          <a:p>
            <a:pPr lvl="3" eaLnBrk="1" latinLnBrk="0" hangingPunct="1"/>
            <a:r>
              <a:rPr lang="sr-Latn-CS" smtClean="0"/>
              <a:t>Četvrti nivo</a:t>
            </a:r>
          </a:p>
          <a:p>
            <a:pPr lvl="4" eaLnBrk="1" latinLnBrk="0" hangingPunct="1"/>
            <a:r>
              <a:rPr lang="sr-Latn-CS" smtClean="0"/>
              <a:t>Peti nivo</a:t>
            </a:r>
            <a:endParaRPr kumimoji="0" lang="en-US"/>
          </a:p>
        </p:txBody>
      </p:sp>
      <p:sp>
        <p:nvSpPr>
          <p:cNvPr id="4" name="Čuvar mesta za sadržaj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sr-Latn-CS" smtClean="0"/>
              <a:t>Kliknite i uredite stilove teksta mastera</a:t>
            </a:r>
          </a:p>
          <a:p>
            <a:pPr lvl="1" eaLnBrk="1" latinLnBrk="0" hangingPunct="1"/>
            <a:r>
              <a:rPr lang="sr-Latn-CS" smtClean="0"/>
              <a:t>Drugi nivo</a:t>
            </a:r>
          </a:p>
          <a:p>
            <a:pPr lvl="2" eaLnBrk="1" latinLnBrk="0" hangingPunct="1"/>
            <a:r>
              <a:rPr lang="sr-Latn-CS" smtClean="0"/>
              <a:t>Treći nivo</a:t>
            </a:r>
          </a:p>
          <a:p>
            <a:pPr lvl="3" eaLnBrk="1" latinLnBrk="0" hangingPunct="1"/>
            <a:r>
              <a:rPr lang="sr-Latn-CS" smtClean="0"/>
              <a:t>Četvrti nivo</a:t>
            </a:r>
          </a:p>
          <a:p>
            <a:pPr lvl="4" eaLnBrk="1" latinLnBrk="0" hangingPunct="1"/>
            <a:r>
              <a:rPr lang="sr-Latn-CS" smtClean="0"/>
              <a:t>Peti nivo</a:t>
            </a:r>
            <a:endParaRPr kumimoji="0" lang="en-US"/>
          </a:p>
        </p:txBody>
      </p:sp>
      <p:sp>
        <p:nvSpPr>
          <p:cNvPr id="5" name="Čuvar mesta za datum 4"/>
          <p:cNvSpPr>
            <a:spLocks noGrp="1"/>
          </p:cNvSpPr>
          <p:nvPr>
            <p:ph type="dt" sz="half" idx="10"/>
          </p:nvPr>
        </p:nvSpPr>
        <p:spPr/>
        <p:txBody>
          <a:bodyPr/>
          <a:lstStyle/>
          <a:p>
            <a:fld id="{4EA7B701-6CFB-45EE-A869-437553253CBE}" type="datetimeFigureOut">
              <a:rPr lang="bs-Latn-BA" smtClean="0"/>
              <a:pPr/>
              <a:t>15. 1. 2021.</a:t>
            </a:fld>
            <a:endParaRPr lang="bs-Latn-BA"/>
          </a:p>
        </p:txBody>
      </p:sp>
      <p:sp>
        <p:nvSpPr>
          <p:cNvPr id="6" name="Čuvar mesta za podnožje 5"/>
          <p:cNvSpPr>
            <a:spLocks noGrp="1"/>
          </p:cNvSpPr>
          <p:nvPr>
            <p:ph type="ftr" sz="quarter" idx="11"/>
          </p:nvPr>
        </p:nvSpPr>
        <p:spPr/>
        <p:txBody>
          <a:bodyPr/>
          <a:lstStyle/>
          <a:p>
            <a:endParaRPr lang="bs-Latn-BA"/>
          </a:p>
        </p:txBody>
      </p:sp>
      <p:sp>
        <p:nvSpPr>
          <p:cNvPr id="7" name="Čuvar mesta za broj slajda 6"/>
          <p:cNvSpPr>
            <a:spLocks noGrp="1"/>
          </p:cNvSpPr>
          <p:nvPr>
            <p:ph type="sldNum" sz="quarter" idx="12"/>
          </p:nvPr>
        </p:nvSpPr>
        <p:spPr/>
        <p:txBody>
          <a:bodyPr/>
          <a:lstStyle/>
          <a:p>
            <a:fld id="{F7A2FD30-B86A-4ED1-AABD-699E0F82C3E8}" type="slidenum">
              <a:rPr lang="bs-Latn-BA" smtClean="0"/>
              <a:pPr/>
              <a:t>‹#›</a:t>
            </a:fld>
            <a:endParaRPr lang="bs-Latn-B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eđenje">
    <p:spTree>
      <p:nvGrpSpPr>
        <p:cNvPr id="1" name=""/>
        <p:cNvGrpSpPr/>
        <p:nvPr/>
      </p:nvGrpSpPr>
      <p:grpSpPr>
        <a:xfrm>
          <a:off x="0" y="0"/>
          <a:ext cx="0" cy="0"/>
          <a:chOff x="0" y="0"/>
          <a:chExt cx="0" cy="0"/>
        </a:xfrm>
      </p:grpSpPr>
      <p:sp>
        <p:nvSpPr>
          <p:cNvPr id="2" name="Naslov 1"/>
          <p:cNvSpPr>
            <a:spLocks noGrp="1"/>
          </p:cNvSpPr>
          <p:nvPr>
            <p:ph type="title"/>
          </p:nvPr>
        </p:nvSpPr>
        <p:spPr>
          <a:xfrm>
            <a:off x="457200" y="704088"/>
            <a:ext cx="8229600" cy="1143000"/>
          </a:xfrm>
        </p:spPr>
        <p:txBody>
          <a:bodyPr tIns="45720" anchor="b"/>
          <a:lstStyle>
            <a:lvl1pPr>
              <a:defRPr/>
            </a:lvl1pPr>
          </a:lstStyle>
          <a:p>
            <a:r>
              <a:rPr kumimoji="0" lang="sr-Latn-CS" smtClean="0"/>
              <a:t>Kliknite i uredite naslov mastera</a:t>
            </a:r>
            <a:endParaRPr kumimoji="0" lang="en-US"/>
          </a:p>
        </p:txBody>
      </p:sp>
      <p:sp>
        <p:nvSpPr>
          <p:cNvPr id="3" name="Čuvar mesta za tekst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sr-Latn-CS" smtClean="0"/>
              <a:t>Kliknite i uredite stilove teksta mastera</a:t>
            </a:r>
          </a:p>
        </p:txBody>
      </p:sp>
      <p:sp>
        <p:nvSpPr>
          <p:cNvPr id="4" name="Čuvar mesta za tekst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sr-Latn-CS" smtClean="0"/>
              <a:t>Kliknite i uredite stilove teksta mastera</a:t>
            </a:r>
          </a:p>
        </p:txBody>
      </p:sp>
      <p:sp>
        <p:nvSpPr>
          <p:cNvPr id="5" name="Čuvar mesta za sadržaj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sr-Latn-CS" smtClean="0"/>
              <a:t>Kliknite i uredite stilove teksta mastera</a:t>
            </a:r>
          </a:p>
          <a:p>
            <a:pPr lvl="1" eaLnBrk="1" latinLnBrk="0" hangingPunct="1"/>
            <a:r>
              <a:rPr lang="sr-Latn-CS" smtClean="0"/>
              <a:t>Drugi nivo</a:t>
            </a:r>
          </a:p>
          <a:p>
            <a:pPr lvl="2" eaLnBrk="1" latinLnBrk="0" hangingPunct="1"/>
            <a:r>
              <a:rPr lang="sr-Latn-CS" smtClean="0"/>
              <a:t>Treći nivo</a:t>
            </a:r>
          </a:p>
          <a:p>
            <a:pPr lvl="3" eaLnBrk="1" latinLnBrk="0" hangingPunct="1"/>
            <a:r>
              <a:rPr lang="sr-Latn-CS" smtClean="0"/>
              <a:t>Četvrti nivo</a:t>
            </a:r>
          </a:p>
          <a:p>
            <a:pPr lvl="4" eaLnBrk="1" latinLnBrk="0" hangingPunct="1"/>
            <a:r>
              <a:rPr lang="sr-Latn-CS" smtClean="0"/>
              <a:t>Peti nivo</a:t>
            </a:r>
            <a:endParaRPr kumimoji="0" lang="en-US"/>
          </a:p>
        </p:txBody>
      </p:sp>
      <p:sp>
        <p:nvSpPr>
          <p:cNvPr id="6" name="Čuvar mesta za sadržaj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sr-Latn-CS" smtClean="0"/>
              <a:t>Kliknite i uredite stilove teksta mastera</a:t>
            </a:r>
          </a:p>
          <a:p>
            <a:pPr lvl="1" eaLnBrk="1" latinLnBrk="0" hangingPunct="1"/>
            <a:r>
              <a:rPr lang="sr-Latn-CS" smtClean="0"/>
              <a:t>Drugi nivo</a:t>
            </a:r>
          </a:p>
          <a:p>
            <a:pPr lvl="2" eaLnBrk="1" latinLnBrk="0" hangingPunct="1"/>
            <a:r>
              <a:rPr lang="sr-Latn-CS" smtClean="0"/>
              <a:t>Treći nivo</a:t>
            </a:r>
          </a:p>
          <a:p>
            <a:pPr lvl="3" eaLnBrk="1" latinLnBrk="0" hangingPunct="1"/>
            <a:r>
              <a:rPr lang="sr-Latn-CS" smtClean="0"/>
              <a:t>Četvrti nivo</a:t>
            </a:r>
          </a:p>
          <a:p>
            <a:pPr lvl="4" eaLnBrk="1" latinLnBrk="0" hangingPunct="1"/>
            <a:r>
              <a:rPr lang="sr-Latn-CS" smtClean="0"/>
              <a:t>Peti nivo</a:t>
            </a:r>
            <a:endParaRPr kumimoji="0" lang="en-US"/>
          </a:p>
        </p:txBody>
      </p:sp>
      <p:sp>
        <p:nvSpPr>
          <p:cNvPr id="7" name="Čuvar mesta za datum 6"/>
          <p:cNvSpPr>
            <a:spLocks noGrp="1"/>
          </p:cNvSpPr>
          <p:nvPr>
            <p:ph type="dt" sz="half" idx="10"/>
          </p:nvPr>
        </p:nvSpPr>
        <p:spPr/>
        <p:txBody>
          <a:bodyPr/>
          <a:lstStyle/>
          <a:p>
            <a:fld id="{4EA7B701-6CFB-45EE-A869-437553253CBE}" type="datetimeFigureOut">
              <a:rPr lang="bs-Latn-BA" smtClean="0"/>
              <a:pPr/>
              <a:t>15. 1. 2021.</a:t>
            </a:fld>
            <a:endParaRPr lang="bs-Latn-BA"/>
          </a:p>
        </p:txBody>
      </p:sp>
      <p:sp>
        <p:nvSpPr>
          <p:cNvPr id="8" name="Čuvar mesta za podnožje 7"/>
          <p:cNvSpPr>
            <a:spLocks noGrp="1"/>
          </p:cNvSpPr>
          <p:nvPr>
            <p:ph type="ftr" sz="quarter" idx="11"/>
          </p:nvPr>
        </p:nvSpPr>
        <p:spPr/>
        <p:txBody>
          <a:bodyPr/>
          <a:lstStyle/>
          <a:p>
            <a:endParaRPr lang="bs-Latn-BA"/>
          </a:p>
        </p:txBody>
      </p:sp>
      <p:sp>
        <p:nvSpPr>
          <p:cNvPr id="9" name="Čuvar mesta za broj slajda 8"/>
          <p:cNvSpPr>
            <a:spLocks noGrp="1"/>
          </p:cNvSpPr>
          <p:nvPr>
            <p:ph type="sldNum" sz="quarter" idx="12"/>
          </p:nvPr>
        </p:nvSpPr>
        <p:spPr/>
        <p:txBody>
          <a:bodyPr/>
          <a:lstStyle/>
          <a:p>
            <a:fld id="{F7A2FD30-B86A-4ED1-AABD-699E0F82C3E8}" type="slidenum">
              <a:rPr lang="bs-Latn-BA" smtClean="0"/>
              <a:pPr/>
              <a:t>‹#›</a:t>
            </a:fld>
            <a:endParaRPr lang="bs-Latn-B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sr-Latn-CS" smtClean="0"/>
              <a:t>Kliknite i uredite naslov mastera</a:t>
            </a:r>
            <a:endParaRPr kumimoji="0" lang="en-US"/>
          </a:p>
        </p:txBody>
      </p:sp>
      <p:sp>
        <p:nvSpPr>
          <p:cNvPr id="3" name="Čuvar mesta za datum 2"/>
          <p:cNvSpPr>
            <a:spLocks noGrp="1"/>
          </p:cNvSpPr>
          <p:nvPr>
            <p:ph type="dt" sz="half" idx="10"/>
          </p:nvPr>
        </p:nvSpPr>
        <p:spPr/>
        <p:txBody>
          <a:bodyPr/>
          <a:lstStyle/>
          <a:p>
            <a:fld id="{4EA7B701-6CFB-45EE-A869-437553253CBE}" type="datetimeFigureOut">
              <a:rPr lang="bs-Latn-BA" smtClean="0"/>
              <a:pPr/>
              <a:t>15. 1. 2021.</a:t>
            </a:fld>
            <a:endParaRPr lang="bs-Latn-BA"/>
          </a:p>
        </p:txBody>
      </p:sp>
      <p:sp>
        <p:nvSpPr>
          <p:cNvPr id="4" name="Čuvar mesta za podnožje 3"/>
          <p:cNvSpPr>
            <a:spLocks noGrp="1"/>
          </p:cNvSpPr>
          <p:nvPr>
            <p:ph type="ftr" sz="quarter" idx="11"/>
          </p:nvPr>
        </p:nvSpPr>
        <p:spPr/>
        <p:txBody>
          <a:bodyPr/>
          <a:lstStyle/>
          <a:p>
            <a:endParaRPr lang="bs-Latn-BA"/>
          </a:p>
        </p:txBody>
      </p:sp>
      <p:sp>
        <p:nvSpPr>
          <p:cNvPr id="5" name="Čuvar mesta za broj slajda 4"/>
          <p:cNvSpPr>
            <a:spLocks noGrp="1"/>
          </p:cNvSpPr>
          <p:nvPr>
            <p:ph type="sldNum" sz="quarter" idx="12"/>
          </p:nvPr>
        </p:nvSpPr>
        <p:spPr/>
        <p:txBody>
          <a:bodyPr/>
          <a:lstStyle/>
          <a:p>
            <a:fld id="{F7A2FD30-B86A-4ED1-AABD-699E0F82C3E8}" type="slidenum">
              <a:rPr lang="bs-Latn-BA" smtClean="0"/>
              <a:pPr/>
              <a:t>‹#›</a:t>
            </a:fld>
            <a:endParaRPr lang="bs-Latn-B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Čuvar mesta za datum 1"/>
          <p:cNvSpPr>
            <a:spLocks noGrp="1"/>
          </p:cNvSpPr>
          <p:nvPr>
            <p:ph type="dt" sz="half" idx="10"/>
          </p:nvPr>
        </p:nvSpPr>
        <p:spPr/>
        <p:txBody>
          <a:bodyPr/>
          <a:lstStyle/>
          <a:p>
            <a:fld id="{4EA7B701-6CFB-45EE-A869-437553253CBE}" type="datetimeFigureOut">
              <a:rPr lang="bs-Latn-BA" smtClean="0"/>
              <a:pPr/>
              <a:t>15. 1. 2021.</a:t>
            </a:fld>
            <a:endParaRPr lang="bs-Latn-BA"/>
          </a:p>
        </p:txBody>
      </p:sp>
      <p:sp>
        <p:nvSpPr>
          <p:cNvPr id="3" name="Čuvar mesta za podnožje 2"/>
          <p:cNvSpPr>
            <a:spLocks noGrp="1"/>
          </p:cNvSpPr>
          <p:nvPr>
            <p:ph type="ftr" sz="quarter" idx="11"/>
          </p:nvPr>
        </p:nvSpPr>
        <p:spPr/>
        <p:txBody>
          <a:bodyPr/>
          <a:lstStyle/>
          <a:p>
            <a:endParaRPr lang="bs-Latn-BA"/>
          </a:p>
        </p:txBody>
      </p:sp>
      <p:sp>
        <p:nvSpPr>
          <p:cNvPr id="4" name="Čuvar mesta za broj slajda 3"/>
          <p:cNvSpPr>
            <a:spLocks noGrp="1"/>
          </p:cNvSpPr>
          <p:nvPr>
            <p:ph type="sldNum" sz="quarter" idx="12"/>
          </p:nvPr>
        </p:nvSpPr>
        <p:spPr/>
        <p:txBody>
          <a:bodyPr/>
          <a:lstStyle/>
          <a:p>
            <a:fld id="{F7A2FD30-B86A-4ED1-AABD-699E0F82C3E8}" type="slidenum">
              <a:rPr lang="bs-Latn-BA" smtClean="0"/>
              <a:pPr/>
              <a:t>‹#›</a:t>
            </a:fld>
            <a:endParaRPr lang="bs-Latn-B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a natpisom">
    <p:spTree>
      <p:nvGrpSpPr>
        <p:cNvPr id="1" name=""/>
        <p:cNvGrpSpPr/>
        <p:nvPr/>
      </p:nvGrpSpPr>
      <p:grpSpPr>
        <a:xfrm>
          <a:off x="0" y="0"/>
          <a:ext cx="0" cy="0"/>
          <a:chOff x="0" y="0"/>
          <a:chExt cx="0" cy="0"/>
        </a:xfrm>
      </p:grpSpPr>
      <p:sp>
        <p:nvSpPr>
          <p:cNvPr id="2" name="Naslov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sr-Latn-CS" smtClean="0"/>
              <a:t>Kliknite i uredite naslov mastera</a:t>
            </a:r>
            <a:endParaRPr kumimoji="0" lang="en-US"/>
          </a:p>
        </p:txBody>
      </p:sp>
      <p:sp>
        <p:nvSpPr>
          <p:cNvPr id="3" name="Čuvar mesta za tekst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sr-Latn-CS" smtClean="0"/>
              <a:t>Kliknite i uredite stilove teksta mastera</a:t>
            </a:r>
          </a:p>
        </p:txBody>
      </p:sp>
      <p:sp>
        <p:nvSpPr>
          <p:cNvPr id="4" name="Čuvar mesta za sadržaj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sr-Latn-CS" smtClean="0"/>
              <a:t>Kliknite i uredite stilove teksta mastera</a:t>
            </a:r>
          </a:p>
          <a:p>
            <a:pPr lvl="1" eaLnBrk="1" latinLnBrk="0" hangingPunct="1"/>
            <a:r>
              <a:rPr lang="sr-Latn-CS" smtClean="0"/>
              <a:t>Drugi nivo</a:t>
            </a:r>
          </a:p>
          <a:p>
            <a:pPr lvl="2" eaLnBrk="1" latinLnBrk="0" hangingPunct="1"/>
            <a:r>
              <a:rPr lang="sr-Latn-CS" smtClean="0"/>
              <a:t>Treći nivo</a:t>
            </a:r>
          </a:p>
          <a:p>
            <a:pPr lvl="3" eaLnBrk="1" latinLnBrk="0" hangingPunct="1"/>
            <a:r>
              <a:rPr lang="sr-Latn-CS" smtClean="0"/>
              <a:t>Četvrti nivo</a:t>
            </a:r>
          </a:p>
          <a:p>
            <a:pPr lvl="4" eaLnBrk="1" latinLnBrk="0" hangingPunct="1"/>
            <a:r>
              <a:rPr lang="sr-Latn-CS" smtClean="0"/>
              <a:t>Peti nivo</a:t>
            </a:r>
            <a:endParaRPr kumimoji="0" lang="en-US"/>
          </a:p>
        </p:txBody>
      </p:sp>
      <p:sp>
        <p:nvSpPr>
          <p:cNvPr id="5" name="Čuvar mesta za datum 4"/>
          <p:cNvSpPr>
            <a:spLocks noGrp="1"/>
          </p:cNvSpPr>
          <p:nvPr>
            <p:ph type="dt" sz="half" idx="10"/>
          </p:nvPr>
        </p:nvSpPr>
        <p:spPr/>
        <p:txBody>
          <a:bodyPr/>
          <a:lstStyle/>
          <a:p>
            <a:fld id="{4EA7B701-6CFB-45EE-A869-437553253CBE}" type="datetimeFigureOut">
              <a:rPr lang="bs-Latn-BA" smtClean="0"/>
              <a:pPr/>
              <a:t>15. 1. 2021.</a:t>
            </a:fld>
            <a:endParaRPr lang="bs-Latn-BA"/>
          </a:p>
        </p:txBody>
      </p:sp>
      <p:sp>
        <p:nvSpPr>
          <p:cNvPr id="6" name="Čuvar mesta za podnožje 5"/>
          <p:cNvSpPr>
            <a:spLocks noGrp="1"/>
          </p:cNvSpPr>
          <p:nvPr>
            <p:ph type="ftr" sz="quarter" idx="11"/>
          </p:nvPr>
        </p:nvSpPr>
        <p:spPr/>
        <p:txBody>
          <a:bodyPr/>
          <a:lstStyle/>
          <a:p>
            <a:endParaRPr lang="bs-Latn-BA"/>
          </a:p>
        </p:txBody>
      </p:sp>
      <p:sp>
        <p:nvSpPr>
          <p:cNvPr id="7" name="Čuvar mesta za broj slajda 6"/>
          <p:cNvSpPr>
            <a:spLocks noGrp="1"/>
          </p:cNvSpPr>
          <p:nvPr>
            <p:ph type="sldNum" sz="quarter" idx="12"/>
          </p:nvPr>
        </p:nvSpPr>
        <p:spPr/>
        <p:txBody>
          <a:bodyPr/>
          <a:lstStyle/>
          <a:p>
            <a:fld id="{F7A2FD30-B86A-4ED1-AABD-699E0F82C3E8}" type="slidenum">
              <a:rPr lang="bs-Latn-BA" smtClean="0"/>
              <a:pPr/>
              <a:t>‹#›</a:t>
            </a:fld>
            <a:endParaRPr lang="bs-Latn-B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Slika sa natpisom">
    <p:spTree>
      <p:nvGrpSpPr>
        <p:cNvPr id="1" name=""/>
        <p:cNvGrpSpPr/>
        <p:nvPr/>
      </p:nvGrpSpPr>
      <p:grpSpPr>
        <a:xfrm>
          <a:off x="0" y="0"/>
          <a:ext cx="0" cy="0"/>
          <a:chOff x="0" y="0"/>
          <a:chExt cx="0" cy="0"/>
        </a:xfrm>
      </p:grpSpPr>
      <p:sp>
        <p:nvSpPr>
          <p:cNvPr id="9" name="Pravougaonik sa odsečenim i jednim zaobljenim uglom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Pravougli trougao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Naslov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sr-Latn-CS" smtClean="0"/>
              <a:t>Kliknite i uredite naslov mastera</a:t>
            </a:r>
            <a:endParaRPr kumimoji="0" lang="en-US"/>
          </a:p>
        </p:txBody>
      </p:sp>
      <p:sp>
        <p:nvSpPr>
          <p:cNvPr id="4" name="Čuvar mesta za tekst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sr-Latn-CS" smtClean="0"/>
              <a:t>Kliknite i uredite stilove teksta mastera</a:t>
            </a:r>
          </a:p>
        </p:txBody>
      </p:sp>
      <p:sp>
        <p:nvSpPr>
          <p:cNvPr id="5" name="Čuvar mesta za datum 4"/>
          <p:cNvSpPr>
            <a:spLocks noGrp="1"/>
          </p:cNvSpPr>
          <p:nvPr>
            <p:ph type="dt" sz="half" idx="10"/>
          </p:nvPr>
        </p:nvSpPr>
        <p:spPr/>
        <p:txBody>
          <a:bodyPr/>
          <a:lstStyle/>
          <a:p>
            <a:fld id="{4EA7B701-6CFB-45EE-A869-437553253CBE}" type="datetimeFigureOut">
              <a:rPr lang="bs-Latn-BA" smtClean="0"/>
              <a:pPr/>
              <a:t>15. 1. 2021.</a:t>
            </a:fld>
            <a:endParaRPr lang="bs-Latn-BA"/>
          </a:p>
        </p:txBody>
      </p:sp>
      <p:sp>
        <p:nvSpPr>
          <p:cNvPr id="6" name="Čuvar mesta za podnožje 5"/>
          <p:cNvSpPr>
            <a:spLocks noGrp="1"/>
          </p:cNvSpPr>
          <p:nvPr>
            <p:ph type="ftr" sz="quarter" idx="11"/>
          </p:nvPr>
        </p:nvSpPr>
        <p:spPr/>
        <p:txBody>
          <a:bodyPr/>
          <a:lstStyle/>
          <a:p>
            <a:endParaRPr lang="bs-Latn-BA"/>
          </a:p>
        </p:txBody>
      </p:sp>
      <p:sp>
        <p:nvSpPr>
          <p:cNvPr id="7" name="Čuvar mesta za broj slajda 6"/>
          <p:cNvSpPr>
            <a:spLocks noGrp="1"/>
          </p:cNvSpPr>
          <p:nvPr>
            <p:ph type="sldNum" sz="quarter" idx="12"/>
          </p:nvPr>
        </p:nvSpPr>
        <p:spPr>
          <a:xfrm>
            <a:off x="8077200" y="6356350"/>
            <a:ext cx="609600" cy="365125"/>
          </a:xfrm>
        </p:spPr>
        <p:txBody>
          <a:bodyPr/>
          <a:lstStyle/>
          <a:p>
            <a:fld id="{F7A2FD30-B86A-4ED1-AABD-699E0F82C3E8}" type="slidenum">
              <a:rPr lang="bs-Latn-BA" smtClean="0"/>
              <a:pPr/>
              <a:t>‹#›</a:t>
            </a:fld>
            <a:endParaRPr lang="bs-Latn-BA"/>
          </a:p>
        </p:txBody>
      </p:sp>
      <p:sp>
        <p:nvSpPr>
          <p:cNvPr id="3" name="Čuvar mesta za sliku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sr-Latn-CS" smtClean="0"/>
              <a:t>Kliknite na ikonu da biste dodali sliku</a:t>
            </a:r>
            <a:endParaRPr kumimoji="0" lang="en-US" dirty="0"/>
          </a:p>
        </p:txBody>
      </p:sp>
      <p:sp>
        <p:nvSpPr>
          <p:cNvPr id="10" name="Slobodni oblik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Slobodni oblik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Slobodni oblik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Slobodni oblik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Čuvar mesta za naslov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sr-Latn-CS" smtClean="0"/>
              <a:t>Kliknite i uredite naslov mastera</a:t>
            </a:r>
            <a:endParaRPr kumimoji="0" lang="en-US"/>
          </a:p>
        </p:txBody>
      </p:sp>
      <p:sp>
        <p:nvSpPr>
          <p:cNvPr id="30" name="Čuvar mesta za tekst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sr-Latn-CS" smtClean="0"/>
              <a:t>Kliknite i uredite stilove teksta mastera</a:t>
            </a:r>
          </a:p>
          <a:p>
            <a:pPr lvl="1" eaLnBrk="1" latinLnBrk="0" hangingPunct="1"/>
            <a:r>
              <a:rPr kumimoji="0" lang="sr-Latn-CS" smtClean="0"/>
              <a:t>Drugi nivo</a:t>
            </a:r>
          </a:p>
          <a:p>
            <a:pPr lvl="2" eaLnBrk="1" latinLnBrk="0" hangingPunct="1"/>
            <a:r>
              <a:rPr kumimoji="0" lang="sr-Latn-CS" smtClean="0"/>
              <a:t>Treći nivo</a:t>
            </a:r>
          </a:p>
          <a:p>
            <a:pPr lvl="3" eaLnBrk="1" latinLnBrk="0" hangingPunct="1"/>
            <a:r>
              <a:rPr kumimoji="0" lang="sr-Latn-CS" smtClean="0"/>
              <a:t>Četvrti nivo</a:t>
            </a:r>
          </a:p>
          <a:p>
            <a:pPr lvl="4" eaLnBrk="1" latinLnBrk="0" hangingPunct="1"/>
            <a:r>
              <a:rPr kumimoji="0" lang="sr-Latn-CS" smtClean="0"/>
              <a:t>Peti nivo</a:t>
            </a:r>
            <a:endParaRPr kumimoji="0" lang="en-US"/>
          </a:p>
        </p:txBody>
      </p:sp>
      <p:sp>
        <p:nvSpPr>
          <p:cNvPr id="10" name="Čuvar mesta za datum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EA7B701-6CFB-45EE-A869-437553253CBE}" type="datetimeFigureOut">
              <a:rPr lang="bs-Latn-BA" smtClean="0"/>
              <a:pPr/>
              <a:t>15. 1. 2021.</a:t>
            </a:fld>
            <a:endParaRPr lang="bs-Latn-BA"/>
          </a:p>
        </p:txBody>
      </p:sp>
      <p:sp>
        <p:nvSpPr>
          <p:cNvPr id="22" name="Čuvar mesta za podnožj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bs-Latn-BA"/>
          </a:p>
        </p:txBody>
      </p:sp>
      <p:sp>
        <p:nvSpPr>
          <p:cNvPr id="18" name="Čuvar mesta za broj slajda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7A2FD30-B86A-4ED1-AABD-699E0F82C3E8}" type="slidenum">
              <a:rPr lang="bs-Latn-BA" smtClean="0"/>
              <a:pPr/>
              <a:t>‹#›</a:t>
            </a:fld>
            <a:endParaRPr lang="bs-Latn-BA"/>
          </a:p>
        </p:txBody>
      </p:sp>
      <p:grpSp>
        <p:nvGrpSpPr>
          <p:cNvPr id="2" name="Grupa 1"/>
          <p:cNvGrpSpPr/>
          <p:nvPr/>
        </p:nvGrpSpPr>
        <p:grpSpPr>
          <a:xfrm>
            <a:off x="-19017" y="202408"/>
            <a:ext cx="9180548" cy="649224"/>
            <a:chOff x="-19045" y="216550"/>
            <a:chExt cx="9180548" cy="649224"/>
          </a:xfrm>
        </p:grpSpPr>
        <p:sp>
          <p:nvSpPr>
            <p:cNvPr id="12" name="Slobodni oblik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Slobodni oblik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13.jpeg"/><Relationship Id="rId5" Type="http://schemas.openxmlformats.org/officeDocument/2006/relationships/image" Target="../media/image12.png"/><Relationship Id="rId4" Type="http://schemas.openxmlformats.org/officeDocument/2006/relationships/image" Target="../media/image11.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pPr algn="l"/>
            <a:r>
              <a:rPr lang="sr-Latn-RS" dirty="0" smtClean="0"/>
              <a:t>STUDENT</a:t>
            </a:r>
            <a:r>
              <a:rPr lang="en-US" dirty="0" smtClean="0"/>
              <a:t>’S BOOK</a:t>
            </a:r>
            <a:br>
              <a:rPr lang="en-US" dirty="0" smtClean="0"/>
            </a:br>
            <a:r>
              <a:rPr lang="en-US" dirty="0" smtClean="0"/>
              <a:t>page 28</a:t>
            </a:r>
            <a:endParaRPr lang="bs-Latn-BA" dirty="0"/>
          </a:p>
        </p:txBody>
      </p:sp>
      <p:sp>
        <p:nvSpPr>
          <p:cNvPr id="3" name="Podnaslov 2"/>
          <p:cNvSpPr>
            <a:spLocks noGrp="1"/>
          </p:cNvSpPr>
          <p:nvPr>
            <p:ph type="subTitle" idx="1"/>
          </p:nvPr>
        </p:nvSpPr>
        <p:spPr>
          <a:xfrm>
            <a:off x="755576" y="3789040"/>
            <a:ext cx="6400800" cy="1752600"/>
          </a:xfrm>
        </p:spPr>
        <p:txBody>
          <a:bodyPr/>
          <a:lstStyle/>
          <a:p>
            <a:pPr algn="l"/>
            <a:r>
              <a:rPr lang="en-US" b="1" dirty="0" smtClean="0"/>
              <a:t>3.6 Let’s play in the snow</a:t>
            </a:r>
            <a:endParaRPr lang="bs-Latn-BA" b="1" dirty="0"/>
          </a:p>
        </p:txBody>
      </p:sp>
      <p:sp>
        <p:nvSpPr>
          <p:cNvPr id="4" name="Zvezda sa 6 krakova 3"/>
          <p:cNvSpPr/>
          <p:nvPr/>
        </p:nvSpPr>
        <p:spPr>
          <a:xfrm>
            <a:off x="2051720" y="476672"/>
            <a:ext cx="914400" cy="914400"/>
          </a:xfrm>
          <a:prstGeom prst="star6">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s-Latn-BA"/>
          </a:p>
        </p:txBody>
      </p:sp>
      <p:sp>
        <p:nvSpPr>
          <p:cNvPr id="5" name="Zvezda sa 6 krakova 4"/>
          <p:cNvSpPr/>
          <p:nvPr/>
        </p:nvSpPr>
        <p:spPr>
          <a:xfrm>
            <a:off x="7740352" y="764704"/>
            <a:ext cx="914400" cy="914400"/>
          </a:xfrm>
          <a:prstGeom prst="star6">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s-Latn-BA"/>
          </a:p>
        </p:txBody>
      </p:sp>
      <p:sp>
        <p:nvSpPr>
          <p:cNvPr id="6" name="Zvezda sa 7 krakova 5"/>
          <p:cNvSpPr/>
          <p:nvPr/>
        </p:nvSpPr>
        <p:spPr>
          <a:xfrm>
            <a:off x="6804248" y="2132856"/>
            <a:ext cx="914400" cy="9144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s-Latn-BA"/>
          </a:p>
        </p:txBody>
      </p:sp>
      <p:sp>
        <p:nvSpPr>
          <p:cNvPr id="7" name="Zvezda sa 7 krakova 6"/>
          <p:cNvSpPr/>
          <p:nvPr/>
        </p:nvSpPr>
        <p:spPr>
          <a:xfrm>
            <a:off x="4283968" y="2564904"/>
            <a:ext cx="914400" cy="9144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s-Latn-BA"/>
          </a:p>
        </p:txBody>
      </p:sp>
      <p:sp>
        <p:nvSpPr>
          <p:cNvPr id="8" name="Zvezda sa 7 krakova 7"/>
          <p:cNvSpPr/>
          <p:nvPr/>
        </p:nvSpPr>
        <p:spPr>
          <a:xfrm>
            <a:off x="1763688" y="5157192"/>
            <a:ext cx="914400" cy="9144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s-Latn-BA"/>
          </a:p>
        </p:txBody>
      </p:sp>
      <p:sp>
        <p:nvSpPr>
          <p:cNvPr id="9" name="Zvezda sa 7 krakova 8"/>
          <p:cNvSpPr/>
          <p:nvPr/>
        </p:nvSpPr>
        <p:spPr>
          <a:xfrm>
            <a:off x="6444208" y="4797152"/>
            <a:ext cx="914400" cy="9144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s-Latn-BA"/>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en-US" sz="1800" dirty="0" smtClean="0">
                <a:solidFill>
                  <a:schemeClr val="tx1"/>
                </a:solidFill>
              </a:rPr>
              <a:t>Let’s play in the snow</a:t>
            </a:r>
            <a:br>
              <a:rPr lang="en-US" sz="1800" dirty="0" smtClean="0">
                <a:solidFill>
                  <a:schemeClr val="tx1"/>
                </a:solidFill>
              </a:rPr>
            </a:br>
            <a:r>
              <a:rPr lang="en-US" sz="1800" dirty="0" smtClean="0">
                <a:solidFill>
                  <a:schemeClr val="tx1"/>
                </a:solidFill>
              </a:rPr>
              <a:t/>
            </a:r>
            <a:br>
              <a:rPr lang="en-US" sz="1800" dirty="0" smtClean="0">
                <a:solidFill>
                  <a:schemeClr val="tx1"/>
                </a:solidFill>
              </a:rPr>
            </a:br>
            <a:r>
              <a:rPr lang="en-US" sz="1800" dirty="0" smtClean="0">
                <a:solidFill>
                  <a:schemeClr val="tx1"/>
                </a:solidFill>
              </a:rPr>
              <a:t>It is Christmas break. Andy, Kate, Steve and Dave are in the mountains. It is snowing and it is cold. Andy, Kate, Steve and Dave are playing in the snow. Andy has skis. He is skiing. Kate has skates. She is skating. Steve has toboggan. He is tobogganing. Dave is making a snowman. The children are wearing warm jackets, boots and gloves. They are not cold.</a:t>
            </a:r>
            <a:endParaRPr lang="bs-Latn-BA" sz="1800" dirty="0">
              <a:solidFill>
                <a:schemeClr val="tx1"/>
              </a:solidFill>
            </a:endParaRPr>
          </a:p>
        </p:txBody>
      </p:sp>
      <p:pic>
        <p:nvPicPr>
          <p:cNvPr id="5" name="Čuvar mesta za sadržaj 4" descr="snow.jpg"/>
          <p:cNvPicPr>
            <a:picLocks noGrp="1" noChangeAspect="1"/>
          </p:cNvPicPr>
          <p:nvPr>
            <p:ph idx="1"/>
          </p:nvPr>
        </p:nvPicPr>
        <p:blipFill>
          <a:blip r:embed="rId2" cstate="print"/>
          <a:stretch>
            <a:fillRect/>
          </a:stretch>
        </p:blipFill>
        <p:spPr>
          <a:xfrm>
            <a:off x="2714105" y="1935321"/>
            <a:ext cx="3715789" cy="4389120"/>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704088"/>
            <a:ext cx="8229600" cy="420656"/>
          </a:xfrm>
        </p:spPr>
        <p:txBody>
          <a:bodyPr>
            <a:normAutofit/>
          </a:bodyPr>
          <a:lstStyle/>
          <a:p>
            <a:r>
              <a:rPr lang="en-US" sz="2400" b="1" dirty="0" smtClean="0">
                <a:solidFill>
                  <a:schemeClr val="tx1"/>
                </a:solidFill>
              </a:rPr>
              <a:t>Vocabulary:</a:t>
            </a:r>
            <a:endParaRPr lang="bs-Latn-BA" sz="2400" b="1" dirty="0">
              <a:solidFill>
                <a:schemeClr val="tx1"/>
              </a:solidFill>
            </a:endParaRPr>
          </a:p>
        </p:txBody>
      </p:sp>
      <p:pic>
        <p:nvPicPr>
          <p:cNvPr id="4" name="Čuvar mesta za sadržaj 3" descr="snowing.jpg"/>
          <p:cNvPicPr>
            <a:picLocks noGrp="1" noChangeAspect="1"/>
          </p:cNvPicPr>
          <p:nvPr>
            <p:ph idx="1"/>
          </p:nvPr>
        </p:nvPicPr>
        <p:blipFill>
          <a:blip r:embed="rId2" cstate="print"/>
          <a:stretch>
            <a:fillRect/>
          </a:stretch>
        </p:blipFill>
        <p:spPr>
          <a:xfrm>
            <a:off x="323528" y="1196751"/>
            <a:ext cx="2016224" cy="1680187"/>
          </a:xfrm>
        </p:spPr>
      </p:pic>
      <p:sp>
        <p:nvSpPr>
          <p:cNvPr id="5" name="Okvir za tekst 4"/>
          <p:cNvSpPr txBox="1"/>
          <p:nvPr/>
        </p:nvSpPr>
        <p:spPr>
          <a:xfrm>
            <a:off x="3059832" y="1412776"/>
            <a:ext cx="2520280" cy="707886"/>
          </a:xfrm>
          <a:prstGeom prst="rect">
            <a:avLst/>
          </a:prstGeom>
          <a:noFill/>
        </p:spPr>
        <p:txBody>
          <a:bodyPr wrap="square" rtlCol="0">
            <a:spAutoFit/>
          </a:bodyPr>
          <a:lstStyle/>
          <a:p>
            <a:r>
              <a:rPr lang="en-US" sz="2000" b="1" dirty="0" smtClean="0">
                <a:latin typeface="+mj-lt"/>
              </a:rPr>
              <a:t>snow- </a:t>
            </a:r>
            <a:r>
              <a:rPr lang="sr-Cyrl-RS" sz="2000" dirty="0" smtClean="0">
                <a:latin typeface="+mj-lt"/>
              </a:rPr>
              <a:t>снијег</a:t>
            </a:r>
          </a:p>
          <a:p>
            <a:r>
              <a:rPr lang="en-US" sz="2000" b="1" dirty="0" smtClean="0">
                <a:latin typeface="+mj-lt"/>
              </a:rPr>
              <a:t>It is snowing.</a:t>
            </a:r>
            <a:endParaRPr lang="sr-Cyrl-RS" sz="2000" b="1" dirty="0" smtClean="0">
              <a:latin typeface="+mj-lt"/>
            </a:endParaRPr>
          </a:p>
        </p:txBody>
      </p:sp>
      <p:pic>
        <p:nvPicPr>
          <p:cNvPr id="6" name="Slika 5" descr="snowman.jpg"/>
          <p:cNvPicPr>
            <a:picLocks noChangeAspect="1"/>
          </p:cNvPicPr>
          <p:nvPr/>
        </p:nvPicPr>
        <p:blipFill>
          <a:blip r:embed="rId3" cstate="print"/>
          <a:stretch>
            <a:fillRect/>
          </a:stretch>
        </p:blipFill>
        <p:spPr>
          <a:xfrm>
            <a:off x="251520" y="3212976"/>
            <a:ext cx="1444699" cy="1369650"/>
          </a:xfrm>
          <a:prstGeom prst="rect">
            <a:avLst/>
          </a:prstGeom>
        </p:spPr>
      </p:pic>
      <p:sp>
        <p:nvSpPr>
          <p:cNvPr id="7" name="Okvir za tekst 6"/>
          <p:cNvSpPr txBox="1"/>
          <p:nvPr/>
        </p:nvSpPr>
        <p:spPr>
          <a:xfrm>
            <a:off x="2915816" y="3573016"/>
            <a:ext cx="3312368" cy="707886"/>
          </a:xfrm>
          <a:prstGeom prst="rect">
            <a:avLst/>
          </a:prstGeom>
          <a:noFill/>
        </p:spPr>
        <p:txBody>
          <a:bodyPr wrap="square" rtlCol="0">
            <a:spAutoFit/>
          </a:bodyPr>
          <a:lstStyle/>
          <a:p>
            <a:r>
              <a:rPr lang="en-US" sz="2000" b="1" dirty="0" smtClean="0">
                <a:latin typeface="+mj-lt"/>
              </a:rPr>
              <a:t>snowman- </a:t>
            </a:r>
            <a:r>
              <a:rPr lang="sr-Cyrl-RS" sz="2000" dirty="0" smtClean="0">
                <a:latin typeface="+mj-lt"/>
              </a:rPr>
              <a:t>Сњешко Бијелић</a:t>
            </a:r>
          </a:p>
          <a:p>
            <a:r>
              <a:rPr lang="en-US" sz="2000" b="1" dirty="0" smtClean="0">
                <a:latin typeface="+mj-lt"/>
              </a:rPr>
              <a:t>Dave is making a snowman.</a:t>
            </a:r>
            <a:endParaRPr lang="bs-Latn-BA" sz="2000" b="1" dirty="0">
              <a:latin typeface="+mj-lt"/>
            </a:endParaRPr>
          </a:p>
        </p:txBody>
      </p:sp>
      <p:pic>
        <p:nvPicPr>
          <p:cNvPr id="8" name="Slika 7" descr="mountain.jpg"/>
          <p:cNvPicPr>
            <a:picLocks noChangeAspect="1"/>
          </p:cNvPicPr>
          <p:nvPr/>
        </p:nvPicPr>
        <p:blipFill>
          <a:blip r:embed="rId4" cstate="print"/>
          <a:stretch>
            <a:fillRect/>
          </a:stretch>
        </p:blipFill>
        <p:spPr>
          <a:xfrm>
            <a:off x="179512" y="4941168"/>
            <a:ext cx="1656184" cy="1368152"/>
          </a:xfrm>
          <a:prstGeom prst="rect">
            <a:avLst/>
          </a:prstGeom>
        </p:spPr>
      </p:pic>
      <p:sp>
        <p:nvSpPr>
          <p:cNvPr id="10" name="Okvir za tekst 9"/>
          <p:cNvSpPr txBox="1"/>
          <p:nvPr/>
        </p:nvSpPr>
        <p:spPr>
          <a:xfrm>
            <a:off x="2987824" y="5373216"/>
            <a:ext cx="3528392" cy="400110"/>
          </a:xfrm>
          <a:prstGeom prst="rect">
            <a:avLst/>
          </a:prstGeom>
          <a:noFill/>
        </p:spPr>
        <p:txBody>
          <a:bodyPr wrap="square" rtlCol="0">
            <a:spAutoFit/>
          </a:bodyPr>
          <a:lstStyle/>
          <a:p>
            <a:r>
              <a:rPr lang="en-US" sz="2000" b="1" dirty="0" smtClean="0">
                <a:latin typeface="+mj-lt"/>
              </a:rPr>
              <a:t>mountain- </a:t>
            </a:r>
            <a:r>
              <a:rPr lang="sr-Cyrl-RS" sz="2000" dirty="0" smtClean="0">
                <a:latin typeface="+mj-lt"/>
              </a:rPr>
              <a:t>планина</a:t>
            </a:r>
            <a:endParaRPr lang="bs-Latn-BA" sz="2000" dirty="0">
              <a:latin typeface="+mj-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2627784" y="1340768"/>
            <a:ext cx="5194920" cy="576064"/>
          </a:xfrm>
        </p:spPr>
        <p:txBody>
          <a:bodyPr>
            <a:noAutofit/>
          </a:bodyPr>
          <a:lstStyle/>
          <a:p>
            <a:r>
              <a:rPr lang="en-US" sz="2400" b="1" dirty="0" smtClean="0">
                <a:solidFill>
                  <a:schemeClr val="tx1"/>
                </a:solidFill>
              </a:rPr>
              <a:t>toboggan- </a:t>
            </a:r>
            <a:r>
              <a:rPr lang="sr-Cyrl-RS" sz="2400" dirty="0" smtClean="0">
                <a:solidFill>
                  <a:schemeClr val="tx1"/>
                </a:solidFill>
              </a:rPr>
              <a:t>санке</a:t>
            </a:r>
            <a:r>
              <a:rPr lang="sr-Latn-RS" sz="2400" b="1" dirty="0" smtClean="0">
                <a:solidFill>
                  <a:schemeClr val="tx1"/>
                </a:solidFill>
              </a:rPr>
              <a:t/>
            </a:r>
            <a:br>
              <a:rPr lang="sr-Latn-RS" sz="2400" b="1" dirty="0" smtClean="0">
                <a:solidFill>
                  <a:schemeClr val="tx1"/>
                </a:solidFill>
              </a:rPr>
            </a:br>
            <a:r>
              <a:rPr lang="en-US" sz="2400" b="1" dirty="0" smtClean="0">
                <a:solidFill>
                  <a:schemeClr val="tx1"/>
                </a:solidFill>
              </a:rPr>
              <a:t>Steve is tobogganing.</a:t>
            </a:r>
            <a:endParaRPr lang="bs-Latn-BA" sz="2400" b="1" dirty="0">
              <a:solidFill>
                <a:schemeClr val="tx1"/>
              </a:solidFill>
            </a:endParaRPr>
          </a:p>
        </p:txBody>
      </p:sp>
      <p:pic>
        <p:nvPicPr>
          <p:cNvPr id="5" name="Čuvar mesta za sadržaj 4" descr="toboggan.png"/>
          <p:cNvPicPr>
            <a:picLocks noGrp="1" noChangeAspect="1"/>
          </p:cNvPicPr>
          <p:nvPr>
            <p:ph idx="1"/>
          </p:nvPr>
        </p:nvPicPr>
        <p:blipFill>
          <a:blip r:embed="rId2" cstate="print"/>
          <a:stretch>
            <a:fillRect/>
          </a:stretch>
        </p:blipFill>
        <p:spPr>
          <a:xfrm>
            <a:off x="430094" y="1052737"/>
            <a:ext cx="1921118" cy="1656183"/>
          </a:xfrm>
        </p:spPr>
      </p:pic>
      <p:pic>
        <p:nvPicPr>
          <p:cNvPr id="11" name="Slika 10" descr="skis.jpg"/>
          <p:cNvPicPr>
            <a:picLocks noChangeAspect="1"/>
          </p:cNvPicPr>
          <p:nvPr/>
        </p:nvPicPr>
        <p:blipFill>
          <a:blip r:embed="rId3" cstate="print"/>
          <a:stretch>
            <a:fillRect/>
          </a:stretch>
        </p:blipFill>
        <p:spPr>
          <a:xfrm>
            <a:off x="251520" y="2780928"/>
            <a:ext cx="2066925" cy="2209800"/>
          </a:xfrm>
          <a:prstGeom prst="rect">
            <a:avLst/>
          </a:prstGeom>
        </p:spPr>
      </p:pic>
      <p:sp>
        <p:nvSpPr>
          <p:cNvPr id="12" name="Okvir za tekst 11"/>
          <p:cNvSpPr txBox="1"/>
          <p:nvPr/>
        </p:nvSpPr>
        <p:spPr>
          <a:xfrm>
            <a:off x="2771800" y="3212976"/>
            <a:ext cx="3240360" cy="830997"/>
          </a:xfrm>
          <a:prstGeom prst="rect">
            <a:avLst/>
          </a:prstGeom>
          <a:noFill/>
        </p:spPr>
        <p:txBody>
          <a:bodyPr wrap="square" rtlCol="0">
            <a:spAutoFit/>
          </a:bodyPr>
          <a:lstStyle/>
          <a:p>
            <a:r>
              <a:rPr lang="en-US" sz="2400" b="1" dirty="0" smtClean="0">
                <a:latin typeface="+mj-lt"/>
              </a:rPr>
              <a:t>skis</a:t>
            </a:r>
            <a:r>
              <a:rPr lang="en-US" sz="2400" dirty="0" smtClean="0">
                <a:latin typeface="+mj-lt"/>
              </a:rPr>
              <a:t>- </a:t>
            </a:r>
            <a:r>
              <a:rPr lang="sr-Cyrl-RS" sz="2400" dirty="0" smtClean="0">
                <a:latin typeface="+mj-lt"/>
              </a:rPr>
              <a:t>скије</a:t>
            </a:r>
            <a:endParaRPr lang="en-US" sz="2400" b="1" dirty="0" smtClean="0">
              <a:latin typeface="+mj-lt"/>
            </a:endParaRPr>
          </a:p>
          <a:p>
            <a:r>
              <a:rPr lang="en-US" sz="2400" b="1" dirty="0" smtClean="0">
                <a:latin typeface="+mj-lt"/>
              </a:rPr>
              <a:t>Andy is skiing.</a:t>
            </a:r>
          </a:p>
        </p:txBody>
      </p:sp>
      <p:pic>
        <p:nvPicPr>
          <p:cNvPr id="13" name="Slika 12" descr="skates.jpg"/>
          <p:cNvPicPr>
            <a:picLocks noChangeAspect="1"/>
          </p:cNvPicPr>
          <p:nvPr/>
        </p:nvPicPr>
        <p:blipFill>
          <a:blip r:embed="rId4" cstate="print"/>
          <a:stretch>
            <a:fillRect/>
          </a:stretch>
        </p:blipFill>
        <p:spPr>
          <a:xfrm>
            <a:off x="251520" y="5038006"/>
            <a:ext cx="1795835" cy="1819994"/>
          </a:xfrm>
          <a:prstGeom prst="rect">
            <a:avLst/>
          </a:prstGeom>
        </p:spPr>
      </p:pic>
      <p:sp>
        <p:nvSpPr>
          <p:cNvPr id="14" name="Okvir za tekst 13"/>
          <p:cNvSpPr txBox="1"/>
          <p:nvPr/>
        </p:nvSpPr>
        <p:spPr>
          <a:xfrm>
            <a:off x="2843808" y="5301208"/>
            <a:ext cx="3456384" cy="830997"/>
          </a:xfrm>
          <a:prstGeom prst="rect">
            <a:avLst/>
          </a:prstGeom>
          <a:noFill/>
        </p:spPr>
        <p:txBody>
          <a:bodyPr wrap="square" rtlCol="0">
            <a:spAutoFit/>
          </a:bodyPr>
          <a:lstStyle/>
          <a:p>
            <a:r>
              <a:rPr lang="en-US" sz="2400" b="1" dirty="0" smtClean="0">
                <a:latin typeface="+mj-lt"/>
              </a:rPr>
              <a:t>skates- </a:t>
            </a:r>
            <a:r>
              <a:rPr lang="sr-Cyrl-RS" sz="2400" dirty="0" smtClean="0">
                <a:latin typeface="+mj-lt"/>
              </a:rPr>
              <a:t>клизаљке</a:t>
            </a:r>
            <a:endParaRPr lang="en-US" sz="2400" b="1" dirty="0" smtClean="0">
              <a:latin typeface="+mj-lt"/>
            </a:endParaRPr>
          </a:p>
          <a:p>
            <a:r>
              <a:rPr lang="en-US" sz="2400" b="1" dirty="0" smtClean="0">
                <a:latin typeface="+mj-lt"/>
              </a:rPr>
              <a:t>Kate is skating.</a:t>
            </a:r>
            <a:endParaRPr lang="bs-Latn-BA" sz="2400" b="1" dirty="0">
              <a:latin typeface="+mj-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95536" y="620688"/>
            <a:ext cx="8229600" cy="506320"/>
          </a:xfrm>
        </p:spPr>
        <p:txBody>
          <a:bodyPr>
            <a:normAutofit/>
          </a:bodyPr>
          <a:lstStyle/>
          <a:p>
            <a:r>
              <a:rPr lang="en-US" sz="2800" b="1" dirty="0" smtClean="0">
                <a:solidFill>
                  <a:schemeClr val="tx1"/>
                </a:solidFill>
              </a:rPr>
              <a:t>WINTER CLOTHES</a:t>
            </a:r>
            <a:endParaRPr lang="bs-Latn-BA" sz="2800" b="1" dirty="0">
              <a:solidFill>
                <a:schemeClr val="tx1"/>
              </a:solidFill>
            </a:endParaRPr>
          </a:p>
        </p:txBody>
      </p:sp>
      <p:pic>
        <p:nvPicPr>
          <p:cNvPr id="4" name="Čuvar mesta za sadržaj 3" descr="jacket.png"/>
          <p:cNvPicPr>
            <a:picLocks noGrp="1" noChangeAspect="1"/>
          </p:cNvPicPr>
          <p:nvPr>
            <p:ph idx="1"/>
          </p:nvPr>
        </p:nvPicPr>
        <p:blipFill>
          <a:blip r:embed="rId2" cstate="print"/>
          <a:stretch>
            <a:fillRect/>
          </a:stretch>
        </p:blipFill>
        <p:spPr>
          <a:xfrm>
            <a:off x="179512" y="1340768"/>
            <a:ext cx="1938535" cy="1512167"/>
          </a:xfrm>
        </p:spPr>
      </p:pic>
      <p:pic>
        <p:nvPicPr>
          <p:cNvPr id="5" name="Slika 4" descr="boots.jpg"/>
          <p:cNvPicPr>
            <a:picLocks noChangeAspect="1"/>
          </p:cNvPicPr>
          <p:nvPr/>
        </p:nvPicPr>
        <p:blipFill>
          <a:blip r:embed="rId3" cstate="print"/>
          <a:stretch>
            <a:fillRect/>
          </a:stretch>
        </p:blipFill>
        <p:spPr>
          <a:xfrm>
            <a:off x="395536" y="2996952"/>
            <a:ext cx="1482165" cy="1224136"/>
          </a:xfrm>
          <a:prstGeom prst="rect">
            <a:avLst/>
          </a:prstGeom>
        </p:spPr>
      </p:pic>
      <p:pic>
        <p:nvPicPr>
          <p:cNvPr id="6" name="Slika 5" descr="scarf.jpg"/>
          <p:cNvPicPr>
            <a:picLocks noChangeAspect="1"/>
          </p:cNvPicPr>
          <p:nvPr/>
        </p:nvPicPr>
        <p:blipFill>
          <a:blip r:embed="rId4" cstate="print"/>
          <a:stretch>
            <a:fillRect/>
          </a:stretch>
        </p:blipFill>
        <p:spPr>
          <a:xfrm>
            <a:off x="395536" y="4653136"/>
            <a:ext cx="1569351" cy="1296144"/>
          </a:xfrm>
          <a:prstGeom prst="rect">
            <a:avLst/>
          </a:prstGeom>
        </p:spPr>
      </p:pic>
      <p:pic>
        <p:nvPicPr>
          <p:cNvPr id="7" name="Slika 6" descr="gloves.png"/>
          <p:cNvPicPr>
            <a:picLocks noChangeAspect="1"/>
          </p:cNvPicPr>
          <p:nvPr/>
        </p:nvPicPr>
        <p:blipFill>
          <a:blip r:embed="rId5" cstate="print"/>
          <a:stretch>
            <a:fillRect/>
          </a:stretch>
        </p:blipFill>
        <p:spPr>
          <a:xfrm>
            <a:off x="4644008" y="1268760"/>
            <a:ext cx="1866309" cy="1333078"/>
          </a:xfrm>
          <a:prstGeom prst="rect">
            <a:avLst/>
          </a:prstGeom>
        </p:spPr>
      </p:pic>
      <p:pic>
        <p:nvPicPr>
          <p:cNvPr id="8" name="Slika 7" descr="hat.jpg"/>
          <p:cNvPicPr>
            <a:picLocks noChangeAspect="1"/>
          </p:cNvPicPr>
          <p:nvPr/>
        </p:nvPicPr>
        <p:blipFill>
          <a:blip r:embed="rId6" cstate="print"/>
          <a:stretch>
            <a:fillRect/>
          </a:stretch>
        </p:blipFill>
        <p:spPr>
          <a:xfrm>
            <a:off x="4644009" y="2996953"/>
            <a:ext cx="1944216" cy="1872208"/>
          </a:xfrm>
          <a:prstGeom prst="rect">
            <a:avLst/>
          </a:prstGeom>
        </p:spPr>
      </p:pic>
      <p:sp>
        <p:nvSpPr>
          <p:cNvPr id="9" name="Okvir za tekst 8"/>
          <p:cNvSpPr txBox="1"/>
          <p:nvPr/>
        </p:nvSpPr>
        <p:spPr>
          <a:xfrm>
            <a:off x="2195736" y="1700808"/>
            <a:ext cx="1800200" cy="461665"/>
          </a:xfrm>
          <a:prstGeom prst="rect">
            <a:avLst/>
          </a:prstGeom>
          <a:noFill/>
        </p:spPr>
        <p:txBody>
          <a:bodyPr wrap="square" rtlCol="0">
            <a:spAutoFit/>
          </a:bodyPr>
          <a:lstStyle/>
          <a:p>
            <a:r>
              <a:rPr lang="en-US" sz="2400" b="1" dirty="0" smtClean="0">
                <a:latin typeface="+mj-lt"/>
              </a:rPr>
              <a:t>jacket</a:t>
            </a:r>
            <a:endParaRPr lang="bs-Latn-BA" sz="2400" b="1" dirty="0">
              <a:latin typeface="+mj-lt"/>
            </a:endParaRPr>
          </a:p>
        </p:txBody>
      </p:sp>
      <p:sp>
        <p:nvSpPr>
          <p:cNvPr id="10" name="Okvir za tekst 9"/>
          <p:cNvSpPr txBox="1"/>
          <p:nvPr/>
        </p:nvSpPr>
        <p:spPr>
          <a:xfrm>
            <a:off x="2195736" y="3356992"/>
            <a:ext cx="1872208" cy="461665"/>
          </a:xfrm>
          <a:prstGeom prst="rect">
            <a:avLst/>
          </a:prstGeom>
          <a:noFill/>
        </p:spPr>
        <p:txBody>
          <a:bodyPr wrap="square" rtlCol="0">
            <a:spAutoFit/>
          </a:bodyPr>
          <a:lstStyle/>
          <a:p>
            <a:r>
              <a:rPr lang="en-US" sz="2400" b="1" dirty="0" smtClean="0">
                <a:latin typeface="+mj-lt"/>
              </a:rPr>
              <a:t>boots</a:t>
            </a:r>
            <a:endParaRPr lang="bs-Latn-BA" sz="2400" b="1" dirty="0">
              <a:latin typeface="+mj-lt"/>
            </a:endParaRPr>
          </a:p>
        </p:txBody>
      </p:sp>
      <p:sp>
        <p:nvSpPr>
          <p:cNvPr id="11" name="Okvir za tekst 10"/>
          <p:cNvSpPr txBox="1"/>
          <p:nvPr/>
        </p:nvSpPr>
        <p:spPr>
          <a:xfrm>
            <a:off x="2267744" y="4941168"/>
            <a:ext cx="1944216" cy="461665"/>
          </a:xfrm>
          <a:prstGeom prst="rect">
            <a:avLst/>
          </a:prstGeom>
          <a:noFill/>
        </p:spPr>
        <p:txBody>
          <a:bodyPr wrap="square" rtlCol="0">
            <a:spAutoFit/>
          </a:bodyPr>
          <a:lstStyle/>
          <a:p>
            <a:r>
              <a:rPr lang="en-US" sz="2400" b="1" dirty="0" smtClean="0">
                <a:latin typeface="+mj-lt"/>
              </a:rPr>
              <a:t>scarf</a:t>
            </a:r>
            <a:endParaRPr lang="bs-Latn-BA" sz="2400" b="1" dirty="0">
              <a:latin typeface="+mj-lt"/>
            </a:endParaRPr>
          </a:p>
        </p:txBody>
      </p:sp>
      <p:sp>
        <p:nvSpPr>
          <p:cNvPr id="15" name="Okvir za tekst 14"/>
          <p:cNvSpPr txBox="1"/>
          <p:nvPr/>
        </p:nvSpPr>
        <p:spPr>
          <a:xfrm>
            <a:off x="6588224" y="1628800"/>
            <a:ext cx="2016224" cy="461665"/>
          </a:xfrm>
          <a:prstGeom prst="rect">
            <a:avLst/>
          </a:prstGeom>
          <a:noFill/>
        </p:spPr>
        <p:txBody>
          <a:bodyPr wrap="square" rtlCol="0">
            <a:spAutoFit/>
          </a:bodyPr>
          <a:lstStyle/>
          <a:p>
            <a:r>
              <a:rPr lang="en-US" sz="2400" b="1" dirty="0" smtClean="0">
                <a:latin typeface="+mj-lt"/>
              </a:rPr>
              <a:t>gloves</a:t>
            </a:r>
            <a:endParaRPr lang="bs-Latn-BA" sz="2400" b="1" dirty="0">
              <a:latin typeface="+mj-lt"/>
            </a:endParaRPr>
          </a:p>
        </p:txBody>
      </p:sp>
      <p:sp>
        <p:nvSpPr>
          <p:cNvPr id="16" name="Okvir za tekst 15"/>
          <p:cNvSpPr txBox="1"/>
          <p:nvPr/>
        </p:nvSpPr>
        <p:spPr>
          <a:xfrm>
            <a:off x="6660232" y="3861048"/>
            <a:ext cx="1800200" cy="461665"/>
          </a:xfrm>
          <a:prstGeom prst="rect">
            <a:avLst/>
          </a:prstGeom>
          <a:noFill/>
        </p:spPr>
        <p:txBody>
          <a:bodyPr wrap="square" rtlCol="0">
            <a:spAutoFit/>
          </a:bodyPr>
          <a:lstStyle/>
          <a:p>
            <a:r>
              <a:rPr lang="en-US" sz="2400" b="1" dirty="0" smtClean="0">
                <a:latin typeface="+mj-lt"/>
              </a:rPr>
              <a:t>hat</a:t>
            </a:r>
            <a:endParaRPr lang="bs-Latn-BA" sz="2400" b="1" dirty="0">
              <a:latin typeface="+mj-lt"/>
            </a:endParaRPr>
          </a:p>
        </p:txBody>
      </p:sp>
      <p:sp>
        <p:nvSpPr>
          <p:cNvPr id="17" name="Okvir za tekst 16"/>
          <p:cNvSpPr txBox="1"/>
          <p:nvPr/>
        </p:nvSpPr>
        <p:spPr>
          <a:xfrm>
            <a:off x="4067944" y="5373216"/>
            <a:ext cx="4392488" cy="461665"/>
          </a:xfrm>
          <a:prstGeom prst="rect">
            <a:avLst/>
          </a:prstGeom>
          <a:noFill/>
        </p:spPr>
        <p:txBody>
          <a:bodyPr wrap="square" rtlCol="0">
            <a:spAutoFit/>
          </a:bodyPr>
          <a:lstStyle/>
          <a:p>
            <a:r>
              <a:rPr lang="en-US" sz="2400" b="1" dirty="0" smtClean="0">
                <a:latin typeface="+mj-lt"/>
              </a:rPr>
              <a:t>What are the children wearing?</a:t>
            </a:r>
            <a:endParaRPr lang="bs-Latn-BA" sz="2400" b="1" dirty="0">
              <a:latin typeface="+mj-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en-US" sz="2800" b="1" dirty="0" smtClean="0">
                <a:solidFill>
                  <a:schemeClr val="tx1"/>
                </a:solidFill>
              </a:rPr>
              <a:t>HOMEWORK</a:t>
            </a:r>
            <a:endParaRPr lang="bs-Latn-BA" sz="2800" b="1" dirty="0">
              <a:solidFill>
                <a:schemeClr val="tx1"/>
              </a:solidFill>
            </a:endParaRPr>
          </a:p>
        </p:txBody>
      </p:sp>
      <p:sp>
        <p:nvSpPr>
          <p:cNvPr id="3" name="Čuvar mesta za sadržaj 2"/>
          <p:cNvSpPr>
            <a:spLocks noGrp="1"/>
          </p:cNvSpPr>
          <p:nvPr>
            <p:ph idx="1"/>
          </p:nvPr>
        </p:nvSpPr>
        <p:spPr/>
        <p:txBody>
          <a:bodyPr>
            <a:normAutofit/>
          </a:bodyPr>
          <a:lstStyle/>
          <a:p>
            <a:pPr>
              <a:buNone/>
            </a:pPr>
            <a:r>
              <a:rPr lang="en-US" sz="2400" b="1" dirty="0" smtClean="0">
                <a:latin typeface="+mj-lt"/>
              </a:rPr>
              <a:t>Activity book</a:t>
            </a:r>
          </a:p>
          <a:p>
            <a:pPr>
              <a:buNone/>
            </a:pPr>
            <a:r>
              <a:rPr lang="en-US" sz="2400" b="1" dirty="0" smtClean="0">
                <a:latin typeface="+mj-lt"/>
              </a:rPr>
              <a:t>Page 30</a:t>
            </a:r>
          </a:p>
          <a:p>
            <a:pPr>
              <a:buNone/>
            </a:pPr>
            <a:endParaRPr lang="en-US" sz="2400" b="1" dirty="0" smtClean="0">
              <a:latin typeface="+mj-lt"/>
            </a:endParaRPr>
          </a:p>
          <a:p>
            <a:pPr marL="457200" indent="-457200">
              <a:buAutoNum type="arabicPeriod"/>
            </a:pPr>
            <a:r>
              <a:rPr lang="en-US" sz="2400" b="1" dirty="0" smtClean="0">
                <a:latin typeface="+mj-lt"/>
              </a:rPr>
              <a:t>Write the missing letters</a:t>
            </a:r>
          </a:p>
          <a:p>
            <a:pPr marL="457200" indent="-457200">
              <a:buAutoNum type="arabicPeriod"/>
            </a:pPr>
            <a:r>
              <a:rPr lang="en-US" sz="2400" b="1" dirty="0" smtClean="0">
                <a:latin typeface="+mj-lt"/>
              </a:rPr>
              <a:t>Answer the questions</a:t>
            </a:r>
          </a:p>
          <a:p>
            <a:pPr marL="457200" indent="-457200">
              <a:buAutoNum type="arabicPeriod"/>
            </a:pPr>
            <a:r>
              <a:rPr lang="en-US" sz="2400" b="1" dirty="0" smtClean="0">
                <a:latin typeface="+mj-lt"/>
              </a:rPr>
              <a:t>Write, spell and match</a:t>
            </a:r>
            <a:endParaRPr lang="bs-Latn-BA" sz="2400" b="1" dirty="0">
              <a:latin typeface="+mj-lt"/>
            </a:endParaRPr>
          </a:p>
        </p:txBody>
      </p:sp>
      <p:sp>
        <p:nvSpPr>
          <p:cNvPr id="4" name="Zvezda sa 7 krakova 3"/>
          <p:cNvSpPr/>
          <p:nvPr/>
        </p:nvSpPr>
        <p:spPr>
          <a:xfrm>
            <a:off x="3635896" y="1124744"/>
            <a:ext cx="914400" cy="914400"/>
          </a:xfrm>
          <a:prstGeom prst="star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s-Latn-BA"/>
          </a:p>
        </p:txBody>
      </p:sp>
      <p:sp>
        <p:nvSpPr>
          <p:cNvPr id="5" name="Zvezda sa 7 krakova 4"/>
          <p:cNvSpPr/>
          <p:nvPr/>
        </p:nvSpPr>
        <p:spPr>
          <a:xfrm>
            <a:off x="6300192" y="2420888"/>
            <a:ext cx="914400" cy="914400"/>
          </a:xfrm>
          <a:prstGeom prst="star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s-Latn-BA"/>
          </a:p>
        </p:txBody>
      </p:sp>
      <p:sp>
        <p:nvSpPr>
          <p:cNvPr id="6" name="Zvezda sa 7 krakova 5"/>
          <p:cNvSpPr/>
          <p:nvPr/>
        </p:nvSpPr>
        <p:spPr>
          <a:xfrm>
            <a:off x="8100392" y="1124744"/>
            <a:ext cx="914400" cy="914400"/>
          </a:xfrm>
          <a:prstGeom prst="star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s-Latn-BA"/>
          </a:p>
        </p:txBody>
      </p:sp>
      <p:sp>
        <p:nvSpPr>
          <p:cNvPr id="7" name="Zvezda sa 7 krakova 6"/>
          <p:cNvSpPr/>
          <p:nvPr/>
        </p:nvSpPr>
        <p:spPr>
          <a:xfrm>
            <a:off x="5220072" y="4797152"/>
            <a:ext cx="914400" cy="914400"/>
          </a:xfrm>
          <a:prstGeom prst="star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s-Latn-BA"/>
          </a:p>
        </p:txBody>
      </p:sp>
      <p:sp>
        <p:nvSpPr>
          <p:cNvPr id="8" name="Zvezda sa 7 krakova 7"/>
          <p:cNvSpPr/>
          <p:nvPr/>
        </p:nvSpPr>
        <p:spPr>
          <a:xfrm>
            <a:off x="7668344" y="4869160"/>
            <a:ext cx="914400" cy="914400"/>
          </a:xfrm>
          <a:prstGeom prst="star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s-Latn-BA"/>
          </a:p>
        </p:txBody>
      </p:sp>
      <p:sp>
        <p:nvSpPr>
          <p:cNvPr id="9" name="Zvezda sa 7 krakova 8"/>
          <p:cNvSpPr/>
          <p:nvPr/>
        </p:nvSpPr>
        <p:spPr>
          <a:xfrm>
            <a:off x="2339752" y="5517232"/>
            <a:ext cx="914400" cy="914400"/>
          </a:xfrm>
          <a:prstGeom prst="star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s-Latn-BA"/>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ok">
  <a:themeElements>
    <a:clrScheme name="Tok">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Tok">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ok">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99</TotalTime>
  <Words>77</Words>
  <Application>Microsoft Office PowerPoint</Application>
  <PresentationFormat>On-screen Show (4:3)</PresentationFormat>
  <Paragraphs>28</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Calibri</vt:lpstr>
      <vt:lpstr>Constantia</vt:lpstr>
      <vt:lpstr>Wingdings 2</vt:lpstr>
      <vt:lpstr>Tok</vt:lpstr>
      <vt:lpstr>STUDENT’S BOOK page 28</vt:lpstr>
      <vt:lpstr>Let’s play in the snow  It is Christmas break. Andy, Kate, Steve and Dave are in the mountains. It is snowing and it is cold. Andy, Kate, Steve and Dave are playing in the snow. Andy has skis. He is skiing. Kate has skates. She is skating. Steve has toboggan. He is tobogganing. Dave is making a snowman. The children are wearing warm jackets, boots and gloves. They are not cold.</vt:lpstr>
      <vt:lpstr>Vocabulary:</vt:lpstr>
      <vt:lpstr>toboggan- санке Steve is tobogganing.</vt:lpstr>
      <vt:lpstr>WINTER CLOTHES</vt:lpstr>
      <vt:lpstr>HOMEWORK</vt:lpstr>
    </vt:vector>
  </TitlesOfParts>
  <Company>Grizli777</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STUDENT’S BOOK page 28</dc:title>
  <dc:creator>PC-Admin</dc:creator>
  <cp:lastModifiedBy>11. Kristina Mataruga</cp:lastModifiedBy>
  <cp:revision>12</cp:revision>
  <dcterms:created xsi:type="dcterms:W3CDTF">2021-01-13T19:33:02Z</dcterms:created>
  <dcterms:modified xsi:type="dcterms:W3CDTF">2021-01-15T10:31:05Z</dcterms:modified>
</cp:coreProperties>
</file>