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1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0305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112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1329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18256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3344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82612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9798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35955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8669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876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231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397303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805692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199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156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455216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814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919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9" y="1608083"/>
            <a:ext cx="3594102" cy="1363717"/>
          </a:xfrm>
        </p:spPr>
        <p:txBody>
          <a:bodyPr/>
          <a:lstStyle/>
          <a:p>
            <a:pPr algn="l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sr-Cyrl-RS" sz="3200" b="1" dirty="0" smtClean="0"/>
              <a:t/>
            </a:r>
            <a:br>
              <a:rPr lang="sr-Cyrl-RS" sz="3200" b="1" dirty="0" smtClean="0"/>
            </a:br>
            <a:r>
              <a:rPr lang="sr-Cyrl-RS" sz="3200" b="1" dirty="0"/>
              <a:t/>
            </a:r>
            <a:br>
              <a:rPr lang="sr-Cyrl-RS" sz="3200" b="1" dirty="0"/>
            </a:br>
            <a:r>
              <a:rPr lang="sr-Cyrl-RS" sz="3200" b="1" dirty="0" smtClean="0"/>
              <a:t/>
            </a:r>
            <a:br>
              <a:rPr lang="sr-Cyrl-RS" sz="32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sr-Cyrl-RS" sz="4000" b="1" dirty="0" smtClean="0"/>
              <a:t>ПРАВДА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3862215" cy="1320802"/>
          </a:xfrm>
        </p:spPr>
        <p:txBody>
          <a:bodyPr>
            <a:normAutofit fontScale="92500" lnSpcReduction="20000"/>
          </a:bodyPr>
          <a:lstStyle/>
          <a:p>
            <a:r>
              <a:rPr lang="sr-Cyrl-RS" sz="2600" b="1" dirty="0"/>
              <a:t>ЗАШТО СЕ ПИТАЊЕ ПРАВДЕ ДИЈЕЛИ НА ТРИ ВРСТЕ?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sr-Cyrl-RS" sz="2400" dirty="0"/>
              <a:t>(уџбеник стр.55)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200" y="1635121"/>
            <a:ext cx="2647950" cy="334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19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982132"/>
            <a:ext cx="4743448" cy="1303867"/>
          </a:xfrm>
        </p:spPr>
        <p:txBody>
          <a:bodyPr>
            <a:normAutofit/>
          </a:bodyPr>
          <a:lstStyle/>
          <a:p>
            <a:pPr algn="l"/>
            <a:r>
              <a:rPr lang="sr-Cyrl-RS" sz="3200" b="1" dirty="0" smtClean="0"/>
              <a:t>ЗАДАТАК ЗА САМОСТАЛАН РАД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2" y="2457450"/>
            <a:ext cx="9601195" cy="345651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Прочитати наведене примјере и одредити да ли то представља проблем дистрибутивне, корективне или процедуралне </a:t>
            </a:r>
            <a:r>
              <a:rPr lang="ru-RU" dirty="0" smtClean="0"/>
              <a:t>правде:</a:t>
            </a:r>
            <a:endParaRPr lang="ru-RU" dirty="0"/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На </a:t>
            </a:r>
            <a:r>
              <a:rPr lang="ru-RU" dirty="0"/>
              <a:t>крају године, шеф трговине је наградио трговце који су продали највише </a:t>
            </a:r>
            <a:r>
              <a:rPr lang="ru-RU" dirty="0" smtClean="0"/>
              <a:t>производа.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Када </a:t>
            </a:r>
            <a:r>
              <a:rPr lang="ru-RU" dirty="0"/>
              <a:t>се установило да нови модел аутомобила има грешку која може вожњу учинити опасном, суд је наложио произвођачу да преузме све аутомобиле и изврши </a:t>
            </a:r>
            <a:r>
              <a:rPr lang="ru-RU" dirty="0" smtClean="0"/>
              <a:t>поправке.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Када </a:t>
            </a:r>
            <a:r>
              <a:rPr lang="ru-RU" dirty="0"/>
              <a:t>је младић био ухапшен ради провале, судија му је </a:t>
            </a:r>
            <a:r>
              <a:rPr lang="ru-RU" dirty="0" smtClean="0">
                <a:solidFill>
                  <a:schemeClr val="tx1"/>
                </a:solidFill>
              </a:rPr>
              <a:t>додијелио</a:t>
            </a:r>
            <a:r>
              <a:rPr lang="ru-RU" dirty="0" smtClean="0"/>
              <a:t> </a:t>
            </a:r>
            <a:r>
              <a:rPr lang="ru-RU" dirty="0" smtClean="0"/>
              <a:t>браниоца.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Након </a:t>
            </a:r>
            <a:r>
              <a:rPr lang="ru-RU" dirty="0"/>
              <a:t>такмичења, три ученика су добила награду, јер су имали најуспјешнија излагања.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5264" y="1017535"/>
            <a:ext cx="3558885" cy="119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381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4000" b="1" dirty="0" smtClean="0"/>
              <a:t>ВРСТЕ ПРАВДЕ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40618" y="2738293"/>
            <a:ext cx="3310759" cy="67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/>
              <a:t>ПРАВДА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295401" y="4216400"/>
            <a:ext cx="3090042" cy="623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/>
              <a:t>ДИСТРИБУТИВНА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550977" y="4203261"/>
            <a:ext cx="3090042" cy="623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/>
              <a:t>КОРЕКТИВНА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806553" y="4203261"/>
            <a:ext cx="3090042" cy="623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/>
              <a:t>ПРОЦЕДУРАЛНА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095998" y="3450736"/>
            <a:ext cx="1" cy="191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840422" y="3757734"/>
            <a:ext cx="3255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6" idx="0"/>
          </p:cNvCxnSpPr>
          <p:nvPr/>
        </p:nvCxnSpPr>
        <p:spPr>
          <a:xfrm>
            <a:off x="2840422" y="3757734"/>
            <a:ext cx="0" cy="458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2"/>
            <a:endCxn id="7" idx="0"/>
          </p:cNvCxnSpPr>
          <p:nvPr/>
        </p:nvCxnSpPr>
        <p:spPr>
          <a:xfrm>
            <a:off x="6095998" y="3416210"/>
            <a:ext cx="0" cy="787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95998" y="3762865"/>
            <a:ext cx="3255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351574" y="3757734"/>
            <a:ext cx="0" cy="593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700" y="872836"/>
            <a:ext cx="3308362" cy="133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8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4000" b="1" dirty="0" smtClean="0"/>
              <a:t>ДИСТРИБУТИВНА ПРАВДА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/>
              <a:t>Када нас занима праведност </a:t>
            </a:r>
            <a:r>
              <a:rPr lang="ru-RU" sz="2800" b="1" dirty="0"/>
              <a:t>начина на који је нешто </a:t>
            </a:r>
            <a:r>
              <a:rPr lang="ru-RU" sz="2800" b="1" dirty="0" smtClean="0">
                <a:solidFill>
                  <a:schemeClr val="tx1"/>
                </a:solidFill>
              </a:rPr>
              <a:t>под</a:t>
            </a:r>
            <a:r>
              <a:rPr lang="sr-Cyrl-RS" sz="2800" b="1" dirty="0" smtClean="0">
                <a:solidFill>
                  <a:schemeClr val="tx1"/>
                </a:solidFill>
              </a:rPr>
              <a:t>и</a:t>
            </a:r>
            <a:r>
              <a:rPr lang="ru-RU" sz="2800" b="1" dirty="0" smtClean="0">
                <a:solidFill>
                  <a:schemeClr val="tx1"/>
                </a:solidFill>
              </a:rPr>
              <a:t>јељено </a:t>
            </a:r>
            <a:r>
              <a:rPr lang="ru-RU" sz="2800" dirty="0"/>
              <a:t>између неколико људи или група, бавимо се питањем дистрибутивне правде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dirty="0" smtClean="0"/>
              <a:t>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4417" y="3758509"/>
            <a:ext cx="2395971" cy="160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94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/>
              <a:t>Ствар која се дијели може бити:   </a:t>
            </a:r>
            <a:br>
              <a:rPr lang="ru-RU" dirty="0"/>
            </a:br>
            <a:r>
              <a:rPr lang="ru-RU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корист (нпр.награда </a:t>
            </a:r>
            <a:r>
              <a:rPr lang="ru-RU" sz="3200" dirty="0"/>
              <a:t>за рад) </a:t>
            </a:r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ru-RU" sz="3200" dirty="0" smtClean="0"/>
              <a:t>обавеза (</a:t>
            </a:r>
            <a:r>
              <a:rPr lang="sr-Cyrl-RS" sz="3200" dirty="0" smtClean="0"/>
              <a:t>нпр.</a:t>
            </a:r>
            <a:r>
              <a:rPr lang="ru-RU" sz="3200" dirty="0" smtClean="0"/>
              <a:t> </a:t>
            </a:r>
            <a:r>
              <a:rPr lang="ru-RU" sz="3200" dirty="0"/>
              <a:t>кућне обавезе)</a:t>
            </a:r>
            <a:br>
              <a:rPr lang="ru-RU" sz="3200" dirty="0"/>
            </a:b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599" y="2697390"/>
            <a:ext cx="1719109" cy="1230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4590" y="4364181"/>
            <a:ext cx="1771119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33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4000" b="1" i="1" dirty="0" smtClean="0"/>
              <a:t>Примјер за дистрибутивну правду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Након </a:t>
            </a:r>
            <a:r>
              <a:rPr lang="ru-RU" sz="2800" dirty="0"/>
              <a:t>такмичења, три ученика су добила награду, јер су имали најуспјешнија излагања.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4872" y="3335480"/>
            <a:ext cx="1793009" cy="179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16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4000" b="1" dirty="0" smtClean="0"/>
              <a:t>КОРЕКТИВНА ПРАВДА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/>
              <a:t>Када се ради о праведности </a:t>
            </a:r>
            <a:r>
              <a:rPr lang="ru-RU" sz="2800" b="1" dirty="0"/>
              <a:t>реакције на неку неправду</a:t>
            </a:r>
            <a:r>
              <a:rPr lang="ru-RU" sz="2800" dirty="0"/>
              <a:t>, грешку или повреду у питању је корективна правда. То је праведан начин одговарања на нешто погрешно, односно правилно поступање са онима који су прекршили правила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6235" y="4568753"/>
            <a:ext cx="2171699" cy="107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09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4000" b="1" i="1" dirty="0" smtClean="0"/>
              <a:t>Примјер за корективну правду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/>
              <a:t>Два </a:t>
            </a:r>
            <a:r>
              <a:rPr lang="ru-RU" sz="2800" dirty="0"/>
              <a:t>ученика су </a:t>
            </a:r>
            <a:r>
              <a:rPr lang="ru-RU" sz="2800" dirty="0" smtClean="0"/>
              <a:t>морал</a:t>
            </a:r>
            <a:r>
              <a:rPr lang="sr-Cyrl-RS" sz="2800" dirty="0" smtClean="0"/>
              <a:t>и пет дана</a:t>
            </a:r>
            <a:r>
              <a:rPr lang="ru-RU" sz="2800" dirty="0" smtClean="0"/>
              <a:t> </a:t>
            </a:r>
            <a:r>
              <a:rPr lang="ru-RU" sz="2800" dirty="0"/>
              <a:t>остајати дуже у </a:t>
            </a:r>
            <a:r>
              <a:rPr lang="ru-RU" sz="2800" dirty="0" smtClean="0"/>
              <a:t>школи, </a:t>
            </a:r>
            <a:r>
              <a:rPr lang="ru-RU" sz="2800" dirty="0"/>
              <a:t>да би завршили све домаће задатке које су </a:t>
            </a:r>
            <a:r>
              <a:rPr lang="ru-RU" sz="2800" dirty="0" smtClean="0"/>
              <a:t>занемарили.</a:t>
            </a:r>
            <a:endParaRPr lang="ru-RU" sz="2800" dirty="0"/>
          </a:p>
          <a:p>
            <a:endParaRPr lang="ru-RU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490" y="3919609"/>
            <a:ext cx="1534893" cy="1583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1244" y="3918184"/>
            <a:ext cx="2535383" cy="143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91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4000" b="1" dirty="0" smtClean="0"/>
              <a:t>ПРОЦЕДУРАЛНА ПРАВДА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/>
              <a:t>Када се ради о </a:t>
            </a:r>
            <a:r>
              <a:rPr lang="ru-RU" sz="2800" b="1" dirty="0"/>
              <a:t>исправности  начина на који се прикупљају информације</a:t>
            </a:r>
            <a:r>
              <a:rPr lang="ru-RU" sz="2800" dirty="0"/>
              <a:t> или на који се доноси одлука, говоримо о проблему процедуралне правде. Процедурална правда </a:t>
            </a:r>
            <a:r>
              <a:rPr lang="ru-RU" sz="2800" dirty="0" smtClean="0"/>
              <a:t>се </a:t>
            </a:r>
            <a:r>
              <a:rPr lang="ru-RU" sz="2800" dirty="0"/>
              <a:t>бави праведношћу начина употребљених при прикупљању информација и доношењу  одлука, а не самим информацијама нити одлукама.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92496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4000" b="1" i="1" dirty="0" smtClean="0"/>
              <a:t>Примјер за процедуралну правду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/>
              <a:t>Чувару </a:t>
            </a:r>
            <a:r>
              <a:rPr lang="ru-RU" sz="2800" dirty="0"/>
              <a:t>парка су рекли да су три дјечака претукла мало дијете. Чувар парка је позвао дјечака и његове пријатељи и наредио им да напусте парк. Он им није дао прилику да му кажу да они тада нису ни били у парку.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3932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124</TotalTime>
  <Words>334</Words>
  <Application>Microsoft Office PowerPoint</Application>
  <PresentationFormat>Custom</PresentationFormat>
  <Paragraphs>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                                        ПРАВДА</vt:lpstr>
      <vt:lpstr>ВРСТЕ ПРАВДЕ</vt:lpstr>
      <vt:lpstr>ДИСТРИБУТИВНА ПРАВДА</vt:lpstr>
      <vt:lpstr>Ствар која се дијели може бити:     </vt:lpstr>
      <vt:lpstr>Примјер за дистрибутивну правду</vt:lpstr>
      <vt:lpstr>КОРЕКТИВНА ПРАВДА</vt:lpstr>
      <vt:lpstr>Примјер за корективну правду</vt:lpstr>
      <vt:lpstr>ПРОЦЕДУРАЛНА ПРАВДА</vt:lpstr>
      <vt:lpstr>Примјер за процедуралну правду</vt:lpstr>
      <vt:lpstr>ЗАДАТАК ЗА САМОСТАЛАН РАД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 Р А В Д А</dc:title>
  <dc:creator>Vukadinovic</dc:creator>
  <cp:lastModifiedBy>Nina Ninkovic</cp:lastModifiedBy>
  <cp:revision>20</cp:revision>
  <dcterms:created xsi:type="dcterms:W3CDTF">2020-12-10T22:06:03Z</dcterms:created>
  <dcterms:modified xsi:type="dcterms:W3CDTF">2020-12-11T11:37:17Z</dcterms:modified>
</cp:coreProperties>
</file>