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8" r:id="rId9"/>
    <p:sldId id="267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30"/>
    <a:srgbClr val="8912AE"/>
    <a:srgbClr val="4ECE63"/>
    <a:srgbClr val="2D832F"/>
    <a:srgbClr val="8ADB41"/>
    <a:srgbClr val="57C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A217E-9A96-40AF-B822-734A50D78BA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55262-CFE3-4926-AC00-5A5D5F4C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ABBE-D8E1-4227-8213-00580407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6640D-E0B7-46AA-82DB-299E8C298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7C85-2FBB-4AB9-8DB1-146F73AB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A12F-6659-489C-8B61-942E8A5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037B5-A83D-4D04-BEE6-265EB36C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8CB5-13F4-428A-8AE2-EF0DD5EF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94143-73EF-49B1-870E-FC1551690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D22A-DA83-4EB3-BA02-9E6B0DE2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21B47-539B-4DD3-AC39-4A03F587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6F91-6FE9-4ED7-BAB0-B713680C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1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4A601-CEAE-4B4F-9117-FC6004A48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B9B48-452F-469F-B82B-F89E8A5F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9910-EC8B-4E53-A4B9-46D9D767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BB7B-96C7-4E2B-B581-CBD1769B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CEE4-BE67-433E-A0A4-685295D8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1BFB-E0D4-4600-AB85-50FB6D75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2436-9D14-4260-8566-A48211AA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12A6F-7AB0-4B29-8D70-67793B16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C715-0B7F-49C1-8035-5217642B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D9391-54D7-416B-826E-E2C4BAAE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24B-090F-43F0-810B-A9FB4D30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41C1-7DD7-44A6-86A6-EA730683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66A6-F851-40EB-B861-48DA16E9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6CB9-628F-43BA-A974-A4FED50E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FC7A1-D2A0-41E1-96ED-8756FE87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879C-C68F-40F2-BEE2-4188AC62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26D2D-0146-4151-A2A4-A3D41D0F1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90173-10A7-4A41-BE78-3B9E6E63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6EB31-93F0-4455-BF55-0B18A3F5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FD4D4-4D5F-4B3A-8C62-1F1D065F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198A4-542F-486D-875E-E8747E6B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8CBC-422F-495A-A8CF-D3CFE0B1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473D-170B-4993-8348-2D9D5DBCE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B4B4D-30D8-45D4-A296-CBC396005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345F6-B50E-46BE-8158-127A37EE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8C425-C19A-4450-A7E3-14AD9E7EB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14DD3-B701-499D-B5BA-9BD8E59D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4031F-E24A-41DE-9A47-68414E24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DCA6F-318C-49D2-839B-DCFA3217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D483-97F3-48E0-88CB-F8D50268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5CAAE-85D6-4227-A8C1-3570945F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D459E-7FEE-456B-88DC-74BC0C0A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02DFC-E8BF-48E1-9AB6-7B352728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05624-D75C-450C-B1FA-DFE610A6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ABDBD-8057-4452-87EB-3322630B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3B72-6D59-4746-91EC-2BFD869E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9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9FF8-3994-4382-9CFA-B81B7E77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5EC9-226C-449B-8BEC-B08B67E3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DB658-1753-49C6-B9E5-9AA594A00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106C9-E581-4D57-A8D5-C646F9F3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099E0-ED25-4A20-8A22-F3C907F4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79139-B0A9-40D6-A178-54046B61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BFA9-020D-46E3-96F6-0965A855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B6E49-E038-451F-89F8-F2A15DFFA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DCCB6-28B0-48C2-B666-FF8A3ACF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91149-7EA6-4D73-83F0-74A7ABB3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7C96D-275D-49BC-8B1A-15192B85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58F9D-E2C5-4079-9335-66B4D40F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EB17A-AC10-4B46-89DC-6D2D82B3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C7816-B457-4E08-B5F0-C3118194E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57083-DEA1-427A-9A0E-BD4FFE234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5A91-1D65-4B46-8768-217B3D90ADC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2B8B-6BC0-4F04-9591-207E4945A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32B8-F457-479E-8A76-87B2AB2BA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47F4-C8CB-4435-A81D-E248F6C3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РАДЊА И ВРШИЛАЦ РАДЊЕ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396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768" y="383458"/>
            <a:ext cx="500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Дјевојчица </a:t>
            </a:r>
            <a:r>
              <a:rPr lang="sr-Latn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48" y="1305074"/>
            <a:ext cx="6984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пише?   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901" y="1305074"/>
            <a:ext cx="489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ради? 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70" y="2571750"/>
            <a:ext cx="2868561" cy="23654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CF3C44-DE4C-49C4-9D07-7C015E39D824}"/>
              </a:ext>
            </a:extLst>
          </p:cNvPr>
          <p:cNvCxnSpPr>
            <a:cxnSpLocks/>
          </p:cNvCxnSpPr>
          <p:nvPr/>
        </p:nvCxnSpPr>
        <p:spPr>
          <a:xfrm>
            <a:off x="527101" y="1007230"/>
            <a:ext cx="2573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EEAD4-4300-4D85-9636-36A0E3B1A25D}"/>
              </a:ext>
            </a:extLst>
          </p:cNvPr>
          <p:cNvCxnSpPr>
            <a:cxnSpLocks/>
          </p:cNvCxnSpPr>
          <p:nvPr/>
        </p:nvCxnSpPr>
        <p:spPr>
          <a:xfrm>
            <a:off x="3296640" y="1074122"/>
            <a:ext cx="1340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85615-45D3-4C5E-8C89-628890FAFD99}"/>
              </a:ext>
            </a:extLst>
          </p:cNvPr>
          <p:cNvCxnSpPr>
            <a:cxnSpLocks/>
          </p:cNvCxnSpPr>
          <p:nvPr/>
        </p:nvCxnSpPr>
        <p:spPr>
          <a:xfrm>
            <a:off x="3296640" y="1007230"/>
            <a:ext cx="1340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101" y="383458"/>
            <a:ext cx="500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Дјечак чита.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101" y="1277060"/>
            <a:ext cx="2278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чита?     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7120" y="1277060"/>
            <a:ext cx="489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ради?   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751" y="2257803"/>
            <a:ext cx="3810330" cy="23044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B27720-7074-49E2-BF77-E3262FB73FFD}"/>
              </a:ext>
            </a:extLst>
          </p:cNvPr>
          <p:cNvCxnSpPr>
            <a:cxnSpLocks/>
          </p:cNvCxnSpPr>
          <p:nvPr/>
        </p:nvCxnSpPr>
        <p:spPr>
          <a:xfrm>
            <a:off x="2223840" y="1007464"/>
            <a:ext cx="1340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78F1C6-2142-436A-8C28-B5E0ED1628F0}"/>
              </a:ext>
            </a:extLst>
          </p:cNvPr>
          <p:cNvCxnSpPr>
            <a:cxnSpLocks/>
          </p:cNvCxnSpPr>
          <p:nvPr/>
        </p:nvCxnSpPr>
        <p:spPr>
          <a:xfrm>
            <a:off x="2223840" y="1104973"/>
            <a:ext cx="1340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0168FA-C73B-434C-B6A8-CB44F773D670}"/>
              </a:ext>
            </a:extLst>
          </p:cNvPr>
          <p:cNvCxnSpPr>
            <a:cxnSpLocks/>
          </p:cNvCxnSpPr>
          <p:nvPr/>
        </p:nvCxnSpPr>
        <p:spPr>
          <a:xfrm>
            <a:off x="527101" y="1007230"/>
            <a:ext cx="1635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101" y="383458"/>
            <a:ext cx="500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вози бицикл.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01" y="1227929"/>
            <a:ext cx="2201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вози?   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911" y="1238266"/>
            <a:ext cx="489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ради? </a:t>
            </a:r>
            <a:r>
              <a:rPr lang="sr-Latn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266" y="2571750"/>
            <a:ext cx="3418618" cy="20459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6D84C9-6EA3-4D50-847D-226203AD282C}"/>
              </a:ext>
            </a:extLst>
          </p:cNvPr>
          <p:cNvCxnSpPr>
            <a:cxnSpLocks/>
          </p:cNvCxnSpPr>
          <p:nvPr/>
        </p:nvCxnSpPr>
        <p:spPr>
          <a:xfrm>
            <a:off x="1907040" y="1084378"/>
            <a:ext cx="1122370" cy="69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F719D-A1FC-4EC5-AE50-720962E86A7E}"/>
              </a:ext>
            </a:extLst>
          </p:cNvPr>
          <p:cNvCxnSpPr>
            <a:cxnSpLocks/>
          </p:cNvCxnSpPr>
          <p:nvPr/>
        </p:nvCxnSpPr>
        <p:spPr>
          <a:xfrm>
            <a:off x="1907040" y="1000030"/>
            <a:ext cx="10682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F887EF-87C0-45DF-B388-9DB629AF6721}"/>
              </a:ext>
            </a:extLst>
          </p:cNvPr>
          <p:cNvCxnSpPr>
            <a:cxnSpLocks/>
          </p:cNvCxnSpPr>
          <p:nvPr/>
        </p:nvCxnSpPr>
        <p:spPr>
          <a:xfrm>
            <a:off x="527101" y="1000030"/>
            <a:ext cx="1311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101" y="481781"/>
            <a:ext cx="222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ради?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01" y="2580959"/>
            <a:ext cx="29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ради?  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39961" y="786562"/>
            <a:ext cx="1504336" cy="30478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3918" y="548511"/>
            <a:ext cx="3765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Вршилац радње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85651" y="2838076"/>
            <a:ext cx="1504336" cy="30478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62653" y="2588860"/>
            <a:ext cx="3419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Радња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653" y="3015254"/>
            <a:ext cx="2713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3918" y="985119"/>
            <a:ext cx="1924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9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101" y="481781"/>
            <a:ext cx="222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ради?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00" y="2687461"/>
            <a:ext cx="29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ради?  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39961" y="786562"/>
            <a:ext cx="1504336" cy="304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49" y="1241850"/>
            <a:ext cx="861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Вршилац радње </a:t>
            </a:r>
            <a:r>
              <a:rPr lang="sr-Cyrl-BA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реченици је онај ко нешто ради.</a:t>
            </a:r>
            <a:endParaRPr lang="sr-Cyrl-BA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05071" y="2936967"/>
            <a:ext cx="1504336" cy="30478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6143" y="3386318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Радња у реченици је оно што ради вршилац радње.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7638" y="2764405"/>
            <a:ext cx="2713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43" y="3880350"/>
            <a:ext cx="8839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Радњу</a:t>
            </a:r>
            <a:r>
              <a:rPr lang="sr-Cyrl-BA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реченици називамо </a:t>
            </a:r>
            <a:r>
              <a:rPr lang="sr-Cyrl-BA" sz="3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предикат.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48576" y="4437323"/>
            <a:ext cx="1632155" cy="98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4420" y="623463"/>
            <a:ext cx="307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149" y="1808655"/>
            <a:ext cx="7277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Вршиоца радње називамо </a:t>
            </a:r>
            <a:r>
              <a:rPr lang="sr-Cyrl-BA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субјекат.</a:t>
            </a:r>
            <a:endParaRPr lang="en-US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8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311" y="153798"/>
            <a:ext cx="8111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вјежбање-школски рад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11" y="734074"/>
            <a:ext cx="8386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сљедећим реченицама подвуци црвеном  </a:t>
            </a:r>
          </a:p>
          <a:p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линијом субјекат</a:t>
            </a:r>
            <a:r>
              <a:rPr lang="sr-Latn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 двије плаве линије   </a:t>
            </a:r>
          </a:p>
          <a:p>
            <a:r>
              <a:rPr lang="sr-Cyrl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предикат.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016" y="4059572"/>
            <a:ext cx="239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Зидар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зида.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9399" y="4059572"/>
            <a:ext cx="2684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 чисти.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45237" y="4563239"/>
            <a:ext cx="1085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E9AA4F-F844-47CE-B963-B3178766AEB4}"/>
              </a:ext>
            </a:extLst>
          </p:cNvPr>
          <p:cNvCxnSpPr/>
          <p:nvPr/>
        </p:nvCxnSpPr>
        <p:spPr>
          <a:xfrm>
            <a:off x="657016" y="4547279"/>
            <a:ext cx="1085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1DE0405-038E-417C-BBC6-CA970F43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67" l="10000" r="91000">
                        <a14:foregroundMark x1="63667" y1="12000" x2="85333" y2="333"/>
                        <a14:foregroundMark x1="85333" y1="333" x2="82667" y2="14000"/>
                        <a14:foregroundMark x1="91333" y1="7000" x2="78333" y2="7667"/>
                        <a14:foregroundMark x1="63667" y1="7667" x2="62667" y2="7333"/>
                        <a14:foregroundMark x1="27000" y1="49667" x2="3000" y2="57000"/>
                        <a14:foregroundMark x1="3000" y1="57000" x2="4667" y2="82000"/>
                        <a14:foregroundMark x1="4667" y1="82000" x2="27000" y2="94667"/>
                        <a14:foregroundMark x1="27000" y1="94667" x2="56000" y2="76667"/>
                        <a14:foregroundMark x1="10000" y1="57667" x2="11667" y2="83000"/>
                        <a14:foregroundMark x1="11667" y1="83000" x2="27000" y2="95667"/>
                        <a14:foregroundMark x1="75000" y1="90000" x2="83667" y2="90000"/>
                        <a14:foregroundMark x1="72333" y1="93333" x2="71667" y2="94667"/>
                        <a14:foregroundMark x1="74000" y1="95333" x2="860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4" y="2237680"/>
            <a:ext cx="1742336" cy="17423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E0DC3-666E-418C-8E87-8116D3CF7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9" y="1898997"/>
            <a:ext cx="2667476" cy="236593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A3BF6B-83D8-43BA-9A07-D787B58E64F1}"/>
              </a:ext>
            </a:extLst>
          </p:cNvPr>
          <p:cNvCxnSpPr/>
          <p:nvPr/>
        </p:nvCxnSpPr>
        <p:spPr>
          <a:xfrm>
            <a:off x="1875991" y="4547279"/>
            <a:ext cx="914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526ADB-646B-40CD-B74C-009CC883C13F}"/>
              </a:ext>
            </a:extLst>
          </p:cNvPr>
          <p:cNvCxnSpPr/>
          <p:nvPr/>
        </p:nvCxnSpPr>
        <p:spPr>
          <a:xfrm>
            <a:off x="1875991" y="4613570"/>
            <a:ext cx="914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C675BA-365A-44E7-894F-15902D899F31}"/>
              </a:ext>
            </a:extLst>
          </p:cNvPr>
          <p:cNvCxnSpPr/>
          <p:nvPr/>
        </p:nvCxnSpPr>
        <p:spPr>
          <a:xfrm>
            <a:off x="6555991" y="4547279"/>
            <a:ext cx="914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BC26A0-6EBB-45D5-AD2B-56DC8C5037EB}"/>
              </a:ext>
            </a:extLst>
          </p:cNvPr>
          <p:cNvCxnSpPr/>
          <p:nvPr/>
        </p:nvCxnSpPr>
        <p:spPr>
          <a:xfrm>
            <a:off x="6555991" y="4613570"/>
            <a:ext cx="914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F6ADE-9F1F-4A74-ACF3-9ABD9D33713F}"/>
              </a:ext>
            </a:extLst>
          </p:cNvPr>
          <p:cNvSpPr txBox="1"/>
          <p:nvPr/>
        </p:nvSpPr>
        <p:spPr>
          <a:xfrm>
            <a:off x="365271" y="1747942"/>
            <a:ext cx="3438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Зорана плеше.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50D8C-36D1-41D1-BE7C-0DC1FCE3AFD9}"/>
              </a:ext>
            </a:extLst>
          </p:cNvPr>
          <p:cNvSpPr txBox="1"/>
          <p:nvPr/>
        </p:nvSpPr>
        <p:spPr>
          <a:xfrm>
            <a:off x="5017484" y="1833115"/>
            <a:ext cx="3438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Дјечаци се играју.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2224B-A121-4AD9-9768-250FDB87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2" b="94024" l="21875" r="37240">
                        <a14:foregroundMark x1="28516" y1="50598" x2="24609" y2="67331"/>
                        <a14:foregroundMark x1="24609" y1="67331" x2="30990" y2="76892"/>
                        <a14:foregroundMark x1="30990" y1="76892" x2="34115" y2="59761"/>
                        <a14:foregroundMark x1="34115" y1="59761" x2="28516" y2="70518"/>
                        <a14:foregroundMark x1="28516" y1="70518" x2="29557" y2="57769"/>
                        <a14:foregroundMark x1="30078" y1="60159" x2="28776" y2="69323"/>
                        <a14:foregroundMark x1="26823" y1="73705" x2="26042" y2="74104"/>
                        <a14:foregroundMark x1="25911" y1="74104" x2="24609" y2="82869"/>
                        <a14:foregroundMark x1="29297" y1="78486" x2="30078" y2="94024"/>
                        <a14:foregroundMark x1="35547" y1="15538" x2="35677" y2="9960"/>
                        <a14:foregroundMark x1="35677" y1="10359" x2="36849" y2="9960"/>
                        <a14:foregroundMark x1="36849" y1="14343" x2="37240" y2="1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81" r="61065"/>
          <a:stretch/>
        </p:blipFill>
        <p:spPr>
          <a:xfrm>
            <a:off x="1065599" y="-39358"/>
            <a:ext cx="1083447" cy="1868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30280-6FF3-4FA4-ABFC-9A3349ABC513}"/>
              </a:ext>
            </a:extLst>
          </p:cNvPr>
          <p:cNvSpPr txBox="1"/>
          <p:nvPr/>
        </p:nvSpPr>
        <p:spPr>
          <a:xfrm>
            <a:off x="323709" y="4325097"/>
            <a:ext cx="3438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Андреј учи.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B3D09-9A4E-4B2A-8FD4-4DD93EA30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3" b="95025" l="10000" r="90000">
                        <a14:foregroundMark x1="37200" y1="32338" x2="36400" y2="38806"/>
                        <a14:foregroundMark x1="43200" y1="32836" x2="42400" y2="36318"/>
                        <a14:foregroundMark x1="50800" y1="35323" x2="52400" y2="45771"/>
                        <a14:foregroundMark x1="30400" y1="77114" x2="43200" y2="96517"/>
                        <a14:foregroundMark x1="43200" y1="96517" x2="58000" y2="79104"/>
                        <a14:foregroundMark x1="58000" y1="79104" x2="36800" y2="77612"/>
                        <a14:foregroundMark x1="36800" y1="77612" x2="42000" y2="90547"/>
                        <a14:foregroundMark x1="30000" y1="83085" x2="40800" y2="95025"/>
                        <a14:foregroundMark x1="27600" y1="89552" x2="23200" y2="9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4" y="2497791"/>
            <a:ext cx="2381250" cy="1914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876641-AE76-43A7-9B0B-67EDAC7C7C49}"/>
              </a:ext>
            </a:extLst>
          </p:cNvPr>
          <p:cNvCxnSpPr>
            <a:cxnSpLocks/>
          </p:cNvCxnSpPr>
          <p:nvPr/>
        </p:nvCxnSpPr>
        <p:spPr>
          <a:xfrm>
            <a:off x="415004" y="2220637"/>
            <a:ext cx="1190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FC2DC1-D7CB-4D0B-80A2-F4F304B031C4}"/>
              </a:ext>
            </a:extLst>
          </p:cNvPr>
          <p:cNvCxnSpPr>
            <a:cxnSpLocks/>
          </p:cNvCxnSpPr>
          <p:nvPr/>
        </p:nvCxnSpPr>
        <p:spPr>
          <a:xfrm>
            <a:off x="323709" y="4798237"/>
            <a:ext cx="1202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026160-E7E7-4C7B-920D-3A32EC0CBF26}"/>
              </a:ext>
            </a:extLst>
          </p:cNvPr>
          <p:cNvSpPr txBox="1"/>
          <p:nvPr/>
        </p:nvSpPr>
        <p:spPr>
          <a:xfrm>
            <a:off x="5235340" y="4325097"/>
            <a:ext cx="3438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 чита.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03E849-99A0-40FA-B259-B11B9CFD2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5" b="91459" l="5000" r="90000">
                        <a14:foregroundMark x1="47381" y1="11032" x2="62143" y2="13879"/>
                        <a14:foregroundMark x1="57857" y1="4270" x2="49762" y2="6762"/>
                        <a14:foregroundMark x1="9048" y1="24555" x2="8810" y2="45196"/>
                        <a14:foregroundMark x1="10476" y1="28470" x2="10714" y2="55516"/>
                        <a14:foregroundMark x1="10714" y1="55516" x2="5000" y2="80783"/>
                        <a14:foregroundMark x1="5000" y1="80783" x2="20952" y2="66904"/>
                        <a14:foregroundMark x1="20952" y1="66904" x2="18810" y2="38078"/>
                        <a14:foregroundMark x1="74762" y1="44840" x2="78095" y2="55160"/>
                        <a14:foregroundMark x1="20238" y1="75445" x2="22143" y2="73665"/>
                        <a14:foregroundMark x1="74524" y1="83986" x2="73095" y2="83630"/>
                        <a14:foregroundMark x1="88810" y1="77224" x2="89524" y2="80427"/>
                        <a14:foregroundMark x1="87857" y1="79359" x2="82381" y2="76512"/>
                        <a14:foregroundMark x1="74048" y1="88612" x2="69762" y2="91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4" y="251805"/>
            <a:ext cx="2777544" cy="18583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11BB32-3924-42C8-BEF7-A30BFFA1A762}"/>
              </a:ext>
            </a:extLst>
          </p:cNvPr>
          <p:cNvCxnSpPr>
            <a:cxnSpLocks/>
          </p:cNvCxnSpPr>
          <p:nvPr/>
        </p:nvCxnSpPr>
        <p:spPr>
          <a:xfrm>
            <a:off x="5090111" y="2355350"/>
            <a:ext cx="1281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7CACCA-5B3F-44AC-AC2A-54F46B2AF49B}"/>
              </a:ext>
            </a:extLst>
          </p:cNvPr>
          <p:cNvCxnSpPr>
            <a:cxnSpLocks/>
          </p:cNvCxnSpPr>
          <p:nvPr/>
        </p:nvCxnSpPr>
        <p:spPr>
          <a:xfrm flipV="1">
            <a:off x="5306400" y="4794074"/>
            <a:ext cx="1065631" cy="4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FA02E6B-EE0F-493A-9477-346D6E0DD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32" b="93684" l="10000" r="90000">
                        <a14:foregroundMark x1="30000" y1="11053" x2="16667" y2="15789"/>
                        <a14:foregroundMark x1="29444" y1="7895" x2="17778" y2="2632"/>
                        <a14:foregroundMark x1="11111" y1="45789" x2="67778" y2="45789"/>
                        <a14:foregroundMark x1="67778" y1="45789" x2="53333" y2="55263"/>
                        <a14:foregroundMark x1="32222" y1="51053" x2="51667" y2="52632"/>
                        <a14:foregroundMark x1="37778" y1="49474" x2="50556" y2="54737"/>
                        <a14:foregroundMark x1="26667" y1="82632" x2="31111" y2="83684"/>
                        <a14:foregroundMark x1="56667" y1="82632" x2="56667" y2="84211"/>
                        <a14:foregroundMark x1="20556" y1="84211" x2="19444" y2="83684"/>
                        <a14:foregroundMark x1="56667" y1="90526" x2="60000" y2="9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0" y="2649163"/>
            <a:ext cx="1714500" cy="18097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B5E001-A817-4405-85FB-B2A284BE7FF5}"/>
              </a:ext>
            </a:extLst>
          </p:cNvPr>
          <p:cNvCxnSpPr>
            <a:cxnSpLocks/>
          </p:cNvCxnSpPr>
          <p:nvPr/>
        </p:nvCxnSpPr>
        <p:spPr>
          <a:xfrm>
            <a:off x="1691846" y="2206471"/>
            <a:ext cx="10153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837E08-0AFE-4A61-AA2B-046D5E34167A}"/>
              </a:ext>
            </a:extLst>
          </p:cNvPr>
          <p:cNvCxnSpPr>
            <a:cxnSpLocks/>
          </p:cNvCxnSpPr>
          <p:nvPr/>
        </p:nvCxnSpPr>
        <p:spPr>
          <a:xfrm>
            <a:off x="1691846" y="2301940"/>
            <a:ext cx="10153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8E7144-592D-4063-A90E-E7865C03D931}"/>
              </a:ext>
            </a:extLst>
          </p:cNvPr>
          <p:cNvCxnSpPr>
            <a:cxnSpLocks/>
          </p:cNvCxnSpPr>
          <p:nvPr/>
        </p:nvCxnSpPr>
        <p:spPr>
          <a:xfrm>
            <a:off x="6491191" y="2348384"/>
            <a:ext cx="14072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698300-1ADC-4F1B-B720-41C9DE41BE2F}"/>
              </a:ext>
            </a:extLst>
          </p:cNvPr>
          <p:cNvCxnSpPr>
            <a:cxnSpLocks/>
          </p:cNvCxnSpPr>
          <p:nvPr/>
        </p:nvCxnSpPr>
        <p:spPr>
          <a:xfrm>
            <a:off x="6491191" y="2462025"/>
            <a:ext cx="14072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F5252A-7846-4EF3-A82E-F1911C6DB156}"/>
              </a:ext>
            </a:extLst>
          </p:cNvPr>
          <p:cNvCxnSpPr>
            <a:cxnSpLocks/>
          </p:cNvCxnSpPr>
          <p:nvPr/>
        </p:nvCxnSpPr>
        <p:spPr>
          <a:xfrm>
            <a:off x="1605629" y="4794074"/>
            <a:ext cx="84957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ED7F26-2D66-4186-8671-467894562003}"/>
              </a:ext>
            </a:extLst>
          </p:cNvPr>
          <p:cNvCxnSpPr>
            <a:cxnSpLocks/>
          </p:cNvCxnSpPr>
          <p:nvPr/>
        </p:nvCxnSpPr>
        <p:spPr>
          <a:xfrm>
            <a:off x="1605629" y="4879095"/>
            <a:ext cx="84957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00EED8-0467-4001-9C87-91E0970E3251}"/>
              </a:ext>
            </a:extLst>
          </p:cNvPr>
          <p:cNvCxnSpPr>
            <a:cxnSpLocks/>
          </p:cNvCxnSpPr>
          <p:nvPr/>
        </p:nvCxnSpPr>
        <p:spPr>
          <a:xfrm>
            <a:off x="6491191" y="4794074"/>
            <a:ext cx="7970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8C1E47-85C6-4606-88E1-8949A3C5BEB8}"/>
              </a:ext>
            </a:extLst>
          </p:cNvPr>
          <p:cNvCxnSpPr>
            <a:cxnSpLocks/>
          </p:cNvCxnSpPr>
          <p:nvPr/>
        </p:nvCxnSpPr>
        <p:spPr>
          <a:xfrm>
            <a:off x="6491191" y="4872129"/>
            <a:ext cx="7970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92" y="490940"/>
            <a:ext cx="7296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152555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Уради задатке у Читанци, стр.104.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848225" y="2239200"/>
            <a:ext cx="3071775" cy="1586039"/>
          </a:xfrm>
          <a:prstGeom prst="cloudCallout">
            <a:avLst>
              <a:gd name="adj1" fmla="val -21376"/>
              <a:gd name="adj2" fmla="val 739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  </a:t>
            </a:r>
          </a:p>
          <a:p>
            <a:pPr algn="ctr"/>
            <a:r>
              <a:rPr lang="sr-Cyrl-BA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ради?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900" y="4343400"/>
            <a:ext cx="3438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95325" y="2138400"/>
            <a:ext cx="2919075" cy="1890675"/>
          </a:xfrm>
          <a:prstGeom prst="cloudCallout">
            <a:avLst>
              <a:gd name="adj1" fmla="val -26789"/>
              <a:gd name="adj2" fmla="val 683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 </a:t>
            </a:r>
          </a:p>
          <a:p>
            <a:pPr algn="ctr"/>
            <a:r>
              <a:rPr lang="sr-Cyrl-B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ради?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" y="4343400"/>
            <a:ext cx="331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146</Words>
  <Application>Microsoft Office PowerPoint</Application>
  <PresentationFormat>On-screen Show (16:9)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РАДЊА И ВРШИЛАЦ РАДЊЕ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РАДЊА И ВРШИЛАЦ РАДЊЕ</dc:title>
  <dc:creator>Windows User</dc:creator>
  <cp:lastModifiedBy>Korisnik</cp:lastModifiedBy>
  <cp:revision>40</cp:revision>
  <dcterms:created xsi:type="dcterms:W3CDTF">2020-12-04T18:07:29Z</dcterms:created>
  <dcterms:modified xsi:type="dcterms:W3CDTF">2020-12-11T05:38:33Z</dcterms:modified>
</cp:coreProperties>
</file>