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4. Tanasic Sladjana" initials="5TS" lastIdx="2" clrIdx="0">
    <p:extLst>
      <p:ext uri="{19B8F6BF-5375-455C-9EA6-DF929625EA0E}">
        <p15:presenceInfo xmlns:p15="http://schemas.microsoft.com/office/powerpoint/2012/main" userId="S-1-5-21-2205367460-2660736358-2101033404-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567" y="2808007"/>
            <a:ext cx="8689976" cy="1340263"/>
          </a:xfrm>
        </p:spPr>
        <p:txBody>
          <a:bodyPr/>
          <a:lstStyle/>
          <a:p>
            <a:r>
              <a:rPr lang="sr-Cyrl-RS" b="1" dirty="0" smtClean="0"/>
              <a:t>ГРАЂА ЗЕМЉИНЕ КОРЕ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4938" y="5170206"/>
            <a:ext cx="371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Данијела Лолић</a:t>
            </a: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ЈУ ОШ „Петар Кочић“, Кола</a:t>
            </a: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Бања Лука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8" y="535859"/>
            <a:ext cx="2628571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781" y="452927"/>
            <a:ext cx="423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МЕТАМОРФНЕ СТИЈЕНЕ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946" y="1168172"/>
            <a:ext cx="988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Настају преображајем магматских и седиментних стијена, под утицајем високих притисака и температура, које владају у дубини Земљине коре.</a:t>
            </a:r>
            <a:endParaRPr lang="en-US" dirty="0"/>
          </a:p>
        </p:txBody>
      </p:sp>
      <p:pic>
        <p:nvPicPr>
          <p:cNvPr id="7170" name="Picture 2" descr="Мермер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6" y="2686526"/>
            <a:ext cx="3429000" cy="37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assos Snow White-Thassos Extra-Thassos Crystal Wave Quarry -  StoneContac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86" y="2686527"/>
            <a:ext cx="5715000" cy="32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2946" y="2005738"/>
            <a:ext cx="71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Преображајем ( метаморфозом) кречњака настаје </a:t>
            </a:r>
            <a:r>
              <a:rPr lang="sr-Cyrl-RS" b="1" dirty="0" smtClean="0"/>
              <a:t>МЕРМЕР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404" y="2814625"/>
            <a:ext cx="107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Мермер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9279" y="2814625"/>
            <a:ext cx="201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Рудник мермера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3387" y="4298535"/>
            <a:ext cx="32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4560" y="6048559"/>
            <a:ext cx="60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Мермер је стијена која се често користи у грађевинарству.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320" y="1196413"/>
            <a:ext cx="7272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Домаћа задаћа:</a:t>
            </a:r>
          </a:p>
          <a:p>
            <a:r>
              <a:rPr lang="sr-Cyrl-RS" sz="2000" b="1" dirty="0" smtClean="0"/>
              <a:t> </a:t>
            </a:r>
            <a:r>
              <a:rPr lang="sr-Cyrl-RS" sz="2000" dirty="0" smtClean="0"/>
              <a:t>Радни лист стр. 30 и 31.</a:t>
            </a:r>
            <a:endParaRPr lang="sr-Cyrl-RS" sz="2000" dirty="0" smtClean="0">
              <a:solidFill>
                <a:srgbClr val="FF0000"/>
              </a:solidFill>
            </a:endParaRPr>
          </a:p>
          <a:p>
            <a:r>
              <a:rPr lang="sr-Cyrl-RS" sz="2000" dirty="0" smtClean="0"/>
              <a:t>Истражите које су стијене користили стари Египћани при изградњи великих пирамида!</a:t>
            </a:r>
            <a:endParaRPr lang="en-US" sz="2000" dirty="0"/>
          </a:p>
        </p:txBody>
      </p:sp>
      <p:pic>
        <p:nvPicPr>
          <p:cNvPr id="8196" name="Picture 4" descr="Turistička agencija Supernova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1" y="2827629"/>
            <a:ext cx="7143750" cy="36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933" y="478564"/>
            <a:ext cx="3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 поновимо..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671" y="1110953"/>
            <a:ext cx="84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Од којих је слојева изграђена Земљина унутрашњост?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BCD9BF-248E-4EAC-9BD6-15A1735462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1480285"/>
            <a:ext cx="7031827" cy="5695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6853" y="4327846"/>
            <a:ext cx="278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Језгро </a:t>
            </a:r>
          </a:p>
          <a:p>
            <a:r>
              <a:rPr lang="sr-Cyrl-RS" dirty="0" smtClean="0"/>
              <a:t>(од 2900км до 6371км)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7032" y="3322837"/>
            <a:ext cx="322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Омотач језгра</a:t>
            </a:r>
          </a:p>
          <a:p>
            <a:r>
              <a:rPr lang="sr-Cyrl-RS" dirty="0" smtClean="0"/>
              <a:t>(од 70км до 2900км)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7032" y="1939896"/>
            <a:ext cx="399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Земљина кора (до 70км)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95843" y="4276571"/>
            <a:ext cx="2521010" cy="227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81443" y="2589376"/>
            <a:ext cx="3375589" cy="931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59394" y="2150419"/>
            <a:ext cx="46574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514" y="717847"/>
            <a:ext cx="755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Која су обиљежја Земљине коре?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nova-akropola.com/wp-content/uploads/2020/05/Potresi-Map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" y="1645997"/>
            <a:ext cx="6381957" cy="41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3565" y="1919619"/>
            <a:ext cx="393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Најбоље проучен слој наше планете.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65" y="3121391"/>
            <a:ext cx="413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Састоји се из :</a:t>
            </a:r>
          </a:p>
          <a:p>
            <a:r>
              <a:rPr lang="sr-Cyrl-RS" b="1" dirty="0"/>
              <a:t>континенталне </a:t>
            </a:r>
            <a:r>
              <a:rPr lang="sr-Cyrl-RS" dirty="0"/>
              <a:t>(дебљина од 30 до 70км) и</a:t>
            </a:r>
            <a:r>
              <a:rPr lang="sr-Cyrl-RS" b="1" dirty="0"/>
              <a:t> океанске </a:t>
            </a:r>
            <a:r>
              <a:rPr lang="sr-Cyrl-RS" dirty="0"/>
              <a:t>(од 5 до 10км) коре.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83565" y="4751186"/>
            <a:ext cx="421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Површински слој Земље још се назива и </a:t>
            </a:r>
            <a:r>
              <a:rPr lang="sr-Cyrl-RS" b="1" dirty="0"/>
              <a:t>ЛИТОСФЕРА</a:t>
            </a:r>
            <a:r>
              <a:rPr lang="sr-Cyrl-R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761" y="2115534"/>
            <a:ext cx="205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МИНЕРАЛИ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0670" y="564022"/>
            <a:ext cx="4982198" cy="36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Од чега је изграђена Земљина кора?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028" y="1141622"/>
            <a:ext cx="1094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Основни елементи који изграђују Земљину кору су </a:t>
            </a:r>
            <a:r>
              <a:rPr lang="sr-Cyrl-RS" b="1" dirty="0" smtClean="0">
                <a:solidFill>
                  <a:srgbClr val="FF0000"/>
                </a:solidFill>
              </a:rPr>
              <a:t>МИНЕРАЛИ</a:t>
            </a:r>
            <a:r>
              <a:rPr lang="sr-Cyrl-RS" dirty="0" smtClean="0"/>
              <a:t> а наука која се бави њиховим изучавањем </a:t>
            </a:r>
            <a:r>
              <a:rPr lang="sr-Cyrl-RS" b="1" dirty="0" smtClean="0">
                <a:solidFill>
                  <a:srgbClr val="FF0000"/>
                </a:solidFill>
              </a:rPr>
              <a:t>МИНЕРОЛОГИЈА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91" y="3777582"/>
            <a:ext cx="323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Кристални</a:t>
            </a:r>
            <a:r>
              <a:rPr lang="sr-Cyrl-RS" dirty="0" smtClean="0"/>
              <a:t> – правилан облик геометријског тијела и правилне унутрашње грађе.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4358" y="3777582"/>
            <a:ext cx="310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Аморфни</a:t>
            </a:r>
            <a:r>
              <a:rPr lang="sr-Cyrl-RS" dirty="0" smtClean="0"/>
              <a:t> – безоблични, </a:t>
            </a:r>
          </a:p>
          <a:p>
            <a:r>
              <a:rPr lang="sr-Cyrl-RS" dirty="0" smtClean="0"/>
              <a:t>немају правилан облик и унутрашњу грађу.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36250" y="2651786"/>
            <a:ext cx="1320723" cy="1057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6846" y="2651786"/>
            <a:ext cx="1063683" cy="1051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86" y="2115534"/>
            <a:ext cx="4187440" cy="2819048"/>
          </a:xfrm>
          <a:prstGeom prst="rect">
            <a:avLst/>
          </a:prstGeom>
        </p:spPr>
      </p:pic>
      <p:pic>
        <p:nvPicPr>
          <p:cNvPr id="2050" name="Picture 2" descr="Minerali i stij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2" y="4795901"/>
            <a:ext cx="1847850" cy="2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al: The mineral Opal (black, white, fire) information and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32" y="4769586"/>
            <a:ext cx="4772796" cy="2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1922" y="4876141"/>
            <a:ext cx="97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Кварц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74529" y="4773245"/>
            <a:ext cx="9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Опал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681" y="599078"/>
            <a:ext cx="795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  Земљиној кори налази се преко 4000 различитих минерала.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0073" y="1305419"/>
            <a:ext cx="449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Од многих минерала могу се добити метали и други вриједни производи.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inerali Khmao Ugra. Priroda, klima i minerali. Minerali podrijet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41" y="1222048"/>
            <a:ext cx="4572000" cy="32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484" y="2545852"/>
            <a:ext cx="13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Магнетит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085174" y="2730518"/>
            <a:ext cx="88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0669" y="2545852"/>
            <a:ext cx="120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Гвожђе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3076" name="Picture 4" descr="Enciklopedija Kristala: Magnet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72278"/>
            <a:ext cx="2467984" cy="27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AŠTO JE KOVANO GVOŽĐE NAJBOLJE REŠENJ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5" y="3172278"/>
            <a:ext cx="3821230" cy="27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044" y="649480"/>
            <a:ext cx="997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Највећу вриједност има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драго камење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 минерал посебно лијепих боја , сјаја и облика.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oroskopski znaci i drago kam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59" y="1175862"/>
            <a:ext cx="6181725" cy="27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044" y="1436850"/>
            <a:ext cx="29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Најпознатији драги камен је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ДИЈАМАНТ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Dijamant: Nije vredno sve što sija | Punjeni paprika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6" y="2239359"/>
            <a:ext cx="4647161" cy="27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885" y="5322309"/>
            <a:ext cx="517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Дијамант је најтврђи минерал и користи се за сјечење, брушење и полирање других мекших минерала.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5171" y="4354913"/>
            <a:ext cx="312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Обрадом дијаманта добија се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БРИЛИЈАНТ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који се користи као накит.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Dijamanti - Cena dijamanata i brilijanata - Prod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3" y="43549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865" y="743484"/>
            <a:ext cx="89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 природи једна или више врста минерала изграђује 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СТИЈЕНЕ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4403" y="1803819"/>
            <a:ext cx="2333002" cy="695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МАГМАТСКЕ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9951" y="3298677"/>
            <a:ext cx="2298819" cy="6240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СЕДИМЕНТНЕ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5768" y="4648913"/>
            <a:ext cx="2375731" cy="683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МЕТАМОРФНЕ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91" y="3298677"/>
            <a:ext cx="1871530" cy="8374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СТИЈЕНЕ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285" y="1251352"/>
            <a:ext cx="2221906" cy="526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ДУБИНСКЕ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7144286" y="1956570"/>
            <a:ext cx="2298818" cy="498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ПОВРШИНСКЕ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7144285" y="2856385"/>
            <a:ext cx="2298818" cy="4199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МЕХАНИЧКЕ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7144285" y="3512513"/>
            <a:ext cx="2298818" cy="3416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ОРГАНОГЕНЕ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7144285" y="4119072"/>
            <a:ext cx="2298818" cy="3247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ХЕМИЈСКЕ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19359" y="2454923"/>
            <a:ext cx="1110951" cy="860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</p:cNvCxnSpPr>
          <p:nvPr/>
        </p:nvCxnSpPr>
        <p:spPr>
          <a:xfrm>
            <a:off x="2093721" y="3717421"/>
            <a:ext cx="1256230" cy="8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3721" y="4136164"/>
            <a:ext cx="1153681" cy="854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48770" y="1580972"/>
            <a:ext cx="1392965" cy="420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691499" y="2205047"/>
            <a:ext cx="1350236" cy="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91499" y="3128692"/>
            <a:ext cx="1350236" cy="298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08590" y="3653328"/>
            <a:ext cx="1333145" cy="30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21409" y="3854153"/>
            <a:ext cx="1320326" cy="358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309" y="295686"/>
            <a:ext cx="390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МАГМАТСКЕ СТИЈЕНЕ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759" y="1261738"/>
            <a:ext cx="48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Магматске стијене су најстарије на Земљи.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759" y="1721872"/>
            <a:ext cx="5110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Настају хлађењем магме и уколико се магма охлади у унутрашњости Земље онда настају</a:t>
            </a:r>
          </a:p>
          <a:p>
            <a:r>
              <a:rPr lang="sr-Cyrl-RS" dirty="0" smtClean="0"/>
              <a:t> </a:t>
            </a:r>
            <a:r>
              <a:rPr lang="sr-Cyrl-RS" b="1" dirty="0" smtClean="0"/>
              <a:t>дубинске магматске стијене  </a:t>
            </a:r>
            <a:r>
              <a:rPr lang="sr-Cyrl-RS" dirty="0" smtClean="0"/>
              <a:t>а уколико магма нагло избије на површину Земље и охлади </a:t>
            </a:r>
          </a:p>
          <a:p>
            <a:r>
              <a:rPr lang="sr-Cyrl-RS" dirty="0" smtClean="0"/>
              <a:t>се настају </a:t>
            </a:r>
            <a:r>
              <a:rPr lang="sr-Cyrl-RS" b="1" dirty="0" smtClean="0"/>
              <a:t>површинске магматске стијене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59" y="3356052"/>
            <a:ext cx="481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Напознатија дубинска магматска стијена је </a:t>
            </a:r>
            <a:r>
              <a:rPr lang="sr-Cyrl-RS" b="1" dirty="0" smtClean="0"/>
              <a:t>ГРАНИТ</a:t>
            </a:r>
            <a:r>
              <a:rPr lang="sr-Cyrl-RS" dirty="0" smtClean="0"/>
              <a:t>- грађен од минерала </a:t>
            </a:r>
            <a:r>
              <a:rPr lang="sr-Cyrl-RS" b="1" dirty="0" smtClean="0"/>
              <a:t>кварца,фелдспата и лискуна.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54221" y="3633051"/>
            <a:ext cx="332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Најпознатија површинска магматска стијена </a:t>
            </a:r>
            <a:r>
              <a:rPr lang="sr-Cyrl-RS" b="1" dirty="0" smtClean="0"/>
              <a:t>БАЗАЛТ.</a:t>
            </a:r>
            <a:endParaRPr lang="en-US" b="1" dirty="0"/>
          </a:p>
        </p:txBody>
      </p:sp>
      <p:pic>
        <p:nvPicPr>
          <p:cNvPr id="5124" name="Picture 4" descr="New insight into how magma feeds volcanic eruptions - About Manch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81" y="1330105"/>
            <a:ext cx="6138527" cy="18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9" y="4436234"/>
            <a:ext cx="4383992" cy="2126936"/>
          </a:xfrm>
          <a:prstGeom prst="rect">
            <a:avLst/>
          </a:prstGeom>
        </p:spPr>
      </p:pic>
      <p:pic>
        <p:nvPicPr>
          <p:cNvPr id="5130" name="Picture 10" descr="Bazalt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81" y="3419920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azalt - Wikiw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83" y="4589092"/>
            <a:ext cx="3008120" cy="19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340" y="418744"/>
            <a:ext cx="446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СЕДИМЕНТНЕ СТИЈЕНЕ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579" y="1068223"/>
            <a:ext cx="775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Настају таложењем различитих материјала у  води или на копну.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79" y="1440703"/>
            <a:ext cx="54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Дијеле се на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механичке,органогене и хемиске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374" y="2163507"/>
            <a:ext cx="369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Уколико се наталоже распаднути комади других стијена настају </a:t>
            </a:r>
            <a:r>
              <a:rPr lang="sr-Cyrl-RS" b="1" dirty="0" smtClean="0"/>
              <a:t>механички седименти </a:t>
            </a:r>
            <a:r>
              <a:rPr lang="sr-Cyrl-RS" dirty="0" smtClean="0"/>
              <a:t>– </a:t>
            </a:r>
            <a:r>
              <a:rPr lang="sr-Cyrl-RS" b="1" dirty="0" smtClean="0"/>
              <a:t>ПИЈЕСАК и ШЉУНАК.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797" y="2136448"/>
            <a:ext cx="4238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Таложењем остатака изумрлих организама настају </a:t>
            </a:r>
          </a:p>
          <a:p>
            <a:r>
              <a:rPr lang="sr-Cyrl-RS" b="1" dirty="0" smtClean="0"/>
              <a:t>органогени седименти </a:t>
            </a:r>
            <a:r>
              <a:rPr lang="sr-Cyrl-RS" dirty="0" smtClean="0"/>
              <a:t>– </a:t>
            </a:r>
            <a:r>
              <a:rPr lang="sr-Cyrl-RS" b="1" dirty="0" smtClean="0"/>
              <a:t>КРЕЧЊАК.</a:t>
            </a:r>
          </a:p>
          <a:p>
            <a:r>
              <a:rPr lang="sr-Cyrl-RS" dirty="0" smtClean="0"/>
              <a:t>У њима су често присутни </a:t>
            </a:r>
            <a:r>
              <a:rPr lang="sr-Cyrl-RS" b="1" dirty="0" smtClean="0"/>
              <a:t>фосили </a:t>
            </a:r>
            <a:r>
              <a:rPr lang="sr-Cyrl-RS" dirty="0" smtClean="0"/>
              <a:t>или окамењени остаци изумрлих животиња.</a:t>
            </a:r>
          </a:p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05615" y="2163507"/>
            <a:ext cx="31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Излучивањем из воде настају хемиски седименти – </a:t>
            </a:r>
            <a:r>
              <a:rPr lang="sr-Cyrl-RS" b="1" dirty="0" smtClean="0"/>
              <a:t>ГИПС</a:t>
            </a:r>
            <a:r>
              <a:rPr lang="sr-Cyrl-RS" dirty="0" smtClean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587" y="6277476"/>
            <a:ext cx="514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Седиментним стијенама својствена је слојевитост.</a:t>
            </a:r>
            <a:endParaRPr lang="en-US" dirty="0"/>
          </a:p>
        </p:txBody>
      </p:sp>
      <p:pic>
        <p:nvPicPr>
          <p:cNvPr id="6146" name="Picture 2" descr="Pijesak, šljunak, Kamen I Ostali Rasuti Materijali » Vidam Web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7" y="3622575"/>
            <a:ext cx="2857500" cy="23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dimentne stijene | Geografija za s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51" y="3622575"/>
            <a:ext cx="4849740" cy="23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Жамбылгипс» - Аналитический интернет-журнал Vла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15" y="3086838"/>
            <a:ext cx="3396269" cy="29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05615" y="3179170"/>
            <a:ext cx="177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Рудник гипса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266</TotalTime>
  <Words>433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ГРАЂА ЗЕМЉИНЕ КОРЕ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ГРАЂА ЗЕМЉИНЕ КОРЕ</dc:title>
  <dc:creator>Windows User</dc:creator>
  <cp:lastModifiedBy>Danijela Lolic</cp:lastModifiedBy>
  <cp:revision>37</cp:revision>
  <dcterms:created xsi:type="dcterms:W3CDTF">2020-12-13T18:13:18Z</dcterms:created>
  <dcterms:modified xsi:type="dcterms:W3CDTF">2020-12-16T21:16:19Z</dcterms:modified>
</cp:coreProperties>
</file>