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85" r:id="rId3"/>
    <p:sldId id="280" r:id="rId4"/>
    <p:sldId id="290" r:id="rId5"/>
    <p:sldId id="283" r:id="rId6"/>
    <p:sldId id="291" r:id="rId7"/>
    <p:sldId id="292" r:id="rId8"/>
    <p:sldId id="281" r:id="rId9"/>
    <p:sldId id="282" r:id="rId10"/>
    <p:sldId id="288" r:id="rId11"/>
    <p:sldId id="294" r:id="rId12"/>
    <p:sldId id="293" r:id="rId13"/>
    <p:sldId id="286" r:id="rId14"/>
    <p:sldId id="295" r:id="rId15"/>
    <p:sldId id="296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4F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24" autoAdjust="0"/>
  </p:normalViewPr>
  <p:slideViewPr>
    <p:cSldViewPr>
      <p:cViewPr>
        <p:scale>
          <a:sx n="100" d="100"/>
          <a:sy n="100" d="100"/>
        </p:scale>
        <p:origin x="-23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9E2D9-DA49-4782-BA19-EA6B2226AC6E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AAF64-E92C-4958-BC62-2860E6688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53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45207F9-F322-4B8C-AB8C-0DD5FF77366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37F4C0C-B021-4BED-A388-FB0799CDE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07F9-F322-4B8C-AB8C-0DD5FF77366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C0C-B021-4BED-A388-FB0799CDE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07F9-F322-4B8C-AB8C-0DD5FF77366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C0C-B021-4BED-A388-FB0799CDE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07F9-F322-4B8C-AB8C-0DD5FF77366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C0C-B021-4BED-A388-FB0799CDE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45207F9-F322-4B8C-AB8C-0DD5FF77366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37F4C0C-B021-4BED-A388-FB0799CDE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07F9-F322-4B8C-AB8C-0DD5FF77366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37F4C0C-B021-4BED-A388-FB0799CDE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07F9-F322-4B8C-AB8C-0DD5FF77366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37F4C0C-B021-4BED-A388-FB0799CDE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07F9-F322-4B8C-AB8C-0DD5FF77366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C0C-B021-4BED-A388-FB0799CDE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07F9-F322-4B8C-AB8C-0DD5FF77366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C0C-B021-4BED-A388-FB0799CDE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45207F9-F322-4B8C-AB8C-0DD5FF77366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37F4C0C-B021-4BED-A388-FB0799CDE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45207F9-F322-4B8C-AB8C-0DD5FF77366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37F4C0C-B021-4BED-A388-FB0799CDE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5207F9-F322-4B8C-AB8C-0DD5FF77366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37F4C0C-B021-4BED-A388-FB0799CDE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Bk9RxHd7W0_80_DX1454_DY1454_CX1069_CY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43124" y="2420888"/>
            <a:ext cx="585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ТЕХНИЧКО ПИСМО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5jdVM789U2Q_80_DX364_DY364_CX272_CY1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307486">
            <a:off x="3358855" y="3698593"/>
            <a:ext cx="1798712" cy="791344"/>
          </a:xfrm>
          <a:prstGeom prst="rect">
            <a:avLst/>
          </a:prstGeom>
        </p:spPr>
      </p:pic>
      <p:pic>
        <p:nvPicPr>
          <p:cNvPr id="10" name="Picture 9" descr="634qHdSg29F_80_DX344_DY344_CX253_CY2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861048"/>
            <a:ext cx="2409825" cy="210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056" y="6926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Као што се види из графичког приказа, димензије код техничког писма су сљедеће:</a:t>
            </a:r>
          </a:p>
        </p:txBody>
      </p:sp>
      <p:pic>
        <p:nvPicPr>
          <p:cNvPr id="3" name="Picture 2" descr="teh-pismo"/>
          <p:cNvPicPr>
            <a:picLocks noChangeAspect="1" noChangeArrowheads="1"/>
          </p:cNvPicPr>
          <p:nvPr/>
        </p:nvPicPr>
        <p:blipFill>
          <a:blip r:embed="rId2" cstate="print"/>
          <a:srcRect t="12857" b="38287"/>
          <a:stretch>
            <a:fillRect/>
          </a:stretch>
        </p:blipFill>
        <p:spPr bwMode="auto">
          <a:xfrm>
            <a:off x="1475656" y="2060848"/>
            <a:ext cx="6013695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000" y="763200"/>
            <a:ext cx="82248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595454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3426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81518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628800"/>
            <a:ext cx="721008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2514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hAXCX5KJXr_80_DX1464_DY1464_CX1098_CY6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243408"/>
            <a:ext cx="9685584" cy="7272808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pic>
        <p:nvPicPr>
          <p:cNvPr id="3" name="Picture 2" descr="5x9m5HZBOFL_80_DX554_DY554_CX415_CY37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92896"/>
            <a:ext cx="3528392" cy="35433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004048" y="476672"/>
            <a:ext cx="2664296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76056" y="1412776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2060848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Задатак за самосталан рад:</a:t>
            </a:r>
          </a:p>
          <a:p>
            <a:endParaRPr lang="sr-Cyrl-BA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sz="2400" dirty="0" smtClean="0">
                <a:latin typeface="Arial" pitchFamily="34" charset="0"/>
                <a:cs typeface="Arial" pitchFamily="34" charset="0"/>
              </a:rPr>
              <a:t>Радна свеска,</a:t>
            </a:r>
            <a:endParaRPr lang="sr-Latn-BA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sz="2400" dirty="0" smtClean="0">
                <a:latin typeface="Arial" pitchFamily="34" charset="0"/>
                <a:cs typeface="Arial" pitchFamily="34" charset="0"/>
              </a:rPr>
              <a:t>стран</a:t>
            </a:r>
            <a:r>
              <a:rPr lang="sr-Latn-BA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20 и 21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056784" cy="52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01139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381131" cy="555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15922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iDH6Gsu378_80_DX896_DY896_CX448_CY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9692" y="2960948"/>
            <a:ext cx="568863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5"/>
          <p:cNvSpPr/>
          <p:nvPr/>
        </p:nvSpPr>
        <p:spPr>
          <a:xfrm>
            <a:off x="395536" y="260648"/>
            <a:ext cx="4392488" cy="25922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53" y="1076543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Хвала на пажњи</a:t>
            </a:r>
          </a:p>
          <a:p>
            <a:pPr algn="ctr"/>
            <a:r>
              <a:rPr lang="sr-Cyrl-BA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  </a:t>
            </a:r>
            <a:endParaRPr lang="en-US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44008" y="1916832"/>
            <a:ext cx="576064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04048" y="2780928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mNHtCPcGdr_80_DX1440_DY1440_CX776_CY8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171400"/>
            <a:ext cx="10297144" cy="71734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1628800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Техничко писмо је посебан облик писма који се користи при изради техничких цртежа.</a:t>
            </a:r>
            <a:endParaRPr lang="sr-Latn-B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Користи се  за исписивање натписа, ознака и бројева.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gN7KU486aL_80_DX520_DY520_CX360_CY3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636544"/>
            <a:ext cx="2304256" cy="1960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Да би  технички цртежи били  читљиви,  стандард је прописао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да се на техничким цртежима мора  користити техничко писмо. Облик и величина слова, бројева и ознака на техничком цртежу одређена је стандардима.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Техничко писмо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садржи мала и велика слова ћирилице, латинице и грчког алфабета, арапске и римске цифре и знаке интерпункције.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24744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Свако од нас има карактеристичан рукопис. Неко пише ситна слова, неко велика, а неко да се готово и не могу прочитати.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Због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различитог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рукописа би за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извођаче радова таква техничка документација била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неразумљива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Због тога је потребно научити техничко писмо.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Уколико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се цртежи раде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оловком,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видљиве и невидљиве  контуре, слова и бројке треба исписати оловком 2Н, а остале  линије  оловком 3Н или 4Н.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101" y="440178"/>
            <a:ext cx="719387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Техничка слова могу бити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endParaRPr lang="sr-Cyrl-BA" sz="2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справна, под углом од 90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°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коса, под углом од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75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°.</a:t>
            </a:r>
          </a:p>
          <a:p>
            <a:pPr lvl="1" algn="just">
              <a:spcBef>
                <a:spcPts val="600"/>
              </a:spcBef>
            </a:pPr>
            <a:endParaRPr lang="sr-Cyrl-BA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Нормом се прописује: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н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азивна висина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писма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ш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ирина црте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ш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ирина знакова</a:t>
            </a:r>
            <a:endParaRPr lang="sr-Cyrl-BA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6YHKC6p5l2v_80_DX724_DY724_CX282_CY5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372319"/>
            <a:ext cx="2181994" cy="5153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5101" y="4077072"/>
            <a:ext cx="69796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Називна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висина h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је висина великих слова и бројева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одређује се према величини расположивог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простора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Све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величине техничког писма одређују се у зависности од називне висине h великих слова и бројева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1484784"/>
            <a:ext cx="79928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Техничко писмо може бити уско, нормалн</a:t>
            </a:r>
            <a:r>
              <a:rPr lang="sr-Latn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широко.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Ширина црте за нормално писмо износи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1/10 H, </a:t>
            </a: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а за уско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1/14 H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Размаци између појединих знакова нису строго прописани,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али најпрегледнији изглед се постиже ако су једнолике површине између појединих знакова.</a:t>
            </a:r>
            <a:endParaRPr lang="bs-Latn-B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2384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3861048"/>
            <a:ext cx="4320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Мрежа на којој је исписано писмо показује однос великих и малих слова, размак редова и слова међусобно, затим ширину појединих слова и бројева, као и знаке интерпункције.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836712"/>
            <a:ext cx="2804403" cy="5230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48680"/>
            <a:ext cx="3737172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1803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Техничко писмо - Техника и технологија"/>
          <p:cNvPicPr>
            <a:picLocks noChangeAspect="1" noChangeArrowheads="1"/>
          </p:cNvPicPr>
          <p:nvPr/>
        </p:nvPicPr>
        <p:blipFill>
          <a:blip r:embed="rId2" cstate="print"/>
          <a:srcRect t="8163" r="2151"/>
          <a:stretch>
            <a:fillRect/>
          </a:stretch>
        </p:blipFill>
        <p:spPr bwMode="auto">
          <a:xfrm>
            <a:off x="251520" y="1484784"/>
            <a:ext cx="8586954" cy="490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08593" y="54868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400" dirty="0" smtClean="0">
                <a:latin typeface="Arial" pitchFamily="34" charset="0"/>
                <a:cs typeface="Arial" pitchFamily="34" charset="0"/>
              </a:rPr>
              <a:t>На слици је приказано ћирилично и латинично косо техничко писмо.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Техничко писмо - Техника и технологија"/>
          <p:cNvPicPr>
            <a:picLocks noChangeAspect="1" noChangeArrowheads="1"/>
          </p:cNvPicPr>
          <p:nvPr/>
        </p:nvPicPr>
        <p:blipFill>
          <a:blip r:embed="rId2" cstate="print"/>
          <a:srcRect l="3356" r="3781" b="2968"/>
          <a:stretch>
            <a:fillRect/>
          </a:stretch>
        </p:blipFill>
        <p:spPr bwMode="auto">
          <a:xfrm>
            <a:off x="467544" y="1628800"/>
            <a:ext cx="4104456" cy="47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31640" y="83671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Техничко писмо (право), ћирилица и  латиница.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6" descr="Auto izbor"/>
          <p:cNvPicPr>
            <a:picLocks noChangeAspect="1" noChangeArrowheads="1"/>
          </p:cNvPicPr>
          <p:nvPr/>
        </p:nvPicPr>
        <p:blipFill>
          <a:blip r:embed="rId3" cstate="print"/>
          <a:srcRect r="9064" b="15734"/>
          <a:stretch>
            <a:fillRect/>
          </a:stretch>
        </p:blipFill>
        <p:spPr bwMode="auto">
          <a:xfrm>
            <a:off x="4572001" y="1989620"/>
            <a:ext cx="417646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298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Aleksandra Stankovic</cp:lastModifiedBy>
  <cp:revision>407</cp:revision>
  <dcterms:created xsi:type="dcterms:W3CDTF">2018-06-26T18:24:59Z</dcterms:created>
  <dcterms:modified xsi:type="dcterms:W3CDTF">2020-11-23T06:55:32Z</dcterms:modified>
</cp:coreProperties>
</file>