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0" r:id="rId5"/>
    <p:sldId id="271" r:id="rId6"/>
    <p:sldId id="263" r:id="rId7"/>
    <p:sldId id="272" r:id="rId8"/>
    <p:sldId id="273" r:id="rId9"/>
    <p:sldId id="264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78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7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08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0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4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2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92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7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20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23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71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24E8-59B8-444D-B807-2908362106E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695-A114-4B90-86D8-11C395174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21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-203200"/>
            <a:ext cx="9144000" cy="5062537"/>
          </a:xfrm>
        </p:spPr>
        <p:txBody>
          <a:bodyPr>
            <a:normAutofit/>
          </a:bodyPr>
          <a:lstStyle/>
          <a:p>
            <a:r>
              <a:rPr lang="sr-Cyrl-R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БРОЈЕВИ</a:t>
            </a:r>
            <a:r>
              <a:rPr lang="sr-Cyrl-R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утврђивање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47700"/>
            <a:ext cx="273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4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7200" cy="4351338"/>
          </a:xfrm>
        </p:spPr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је добила                   мачића.  (9)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Бака има                 дјеце и                        унучића.  (4), (12)            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У одјељењу је остало                 одличних ђака.  (7)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основу датог броја цифром, ти напиши збирне бројеве: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807" y="1801794"/>
            <a:ext cx="1758043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деветоро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1300" y="2782389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четворо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78238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дванаесторо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00" y="3826631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седморо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389" y="169861"/>
            <a:ext cx="10515600" cy="884239"/>
          </a:xfrm>
        </p:spPr>
        <p:txBody>
          <a:bodyPr>
            <a:normAutofit/>
          </a:bodyPr>
          <a:lstStyle/>
          <a:p>
            <a:r>
              <a:rPr lang="sr-Cyrl-RS" sz="2800" u="sng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 рад: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54100"/>
            <a:ext cx="11391900" cy="551651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r-Cyrl-RS" smtClean="0">
                <a:latin typeface="Arial" panose="020B0604020202020204" pitchFamily="34" charset="0"/>
                <a:cs typeface="Arial" panose="020B0604020202020204" pitchFamily="34" charset="0"/>
              </a:rPr>
              <a:t>За сваки од бројева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3, 9 и 12, смисли и напиши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ријечима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 три примјера реченица у којима ће ови бројеви бити: основни, редни и збирни.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674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64" y="636623"/>
            <a:ext cx="11620500" cy="51689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sr-Cyrl-R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Р О Ј Е В И</a:t>
            </a:r>
            <a:endParaRPr lang="sr-Cyrl-RS" sz="4000" b="1" dirty="0">
              <a:solidFill>
                <a:srgbClr val="FFFF00"/>
              </a:solidFill>
            </a:endParaRPr>
          </a:p>
          <a:p>
            <a:pPr marL="45720" indent="0" algn="ctr">
              <a:buNone/>
            </a:pPr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sr-Cyrl-RS" dirty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7842162">
            <a:off x="2752418" y="2889723"/>
            <a:ext cx="1602224" cy="3155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043063" y="3327090"/>
            <a:ext cx="1624296" cy="2769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3537251">
            <a:off x="7254049" y="2940772"/>
            <a:ext cx="1613144" cy="3030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4867" y="3965543"/>
            <a:ext cx="2363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ГЛАВНИ </a:t>
            </a:r>
          </a:p>
          <a:p>
            <a:pPr algn="ctr"/>
            <a:r>
              <a:rPr lang="sr-Cyrl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ОСНОВНИ                                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1118" y="4658040"/>
            <a:ext cx="18912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         </a:t>
            </a:r>
          </a:p>
          <a:p>
            <a:pPr algn="ctr"/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РЕДНИ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5434" y="3827043"/>
            <a:ext cx="197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ЗБИРНИ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ГЛАВНИ (ОСНОВНИ) БРОЈЕВИ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53" y="1173163"/>
            <a:ext cx="11176847" cy="5020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Означавају тачну количину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нечега.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64500" y="299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BA" dirty="0"/>
          </a:p>
        </p:txBody>
      </p:sp>
      <p:sp>
        <p:nvSpPr>
          <p:cNvPr id="7" name="TextBox 6"/>
          <p:cNvSpPr txBox="1"/>
          <p:nvPr/>
        </p:nvSpPr>
        <p:spPr>
          <a:xfrm>
            <a:off x="7188200" y="1943100"/>
            <a:ext cx="482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sr-Cyrl-BA" sz="2800" dirty="0"/>
              <a:t>ј</a:t>
            </a:r>
            <a:r>
              <a:rPr lang="sr-Cyrl-BA" sz="2800" dirty="0" smtClean="0"/>
              <a:t>едан пијетао;</a:t>
            </a:r>
          </a:p>
          <a:p>
            <a:pPr marL="457200" indent="-457200">
              <a:buFontTx/>
              <a:buChar char="-"/>
            </a:pPr>
            <a:r>
              <a:rPr lang="sr-Cyrl-BA" sz="2800" dirty="0" smtClean="0"/>
              <a:t>два пилета;</a:t>
            </a:r>
          </a:p>
          <a:p>
            <a:pPr marL="457200" indent="-457200">
              <a:buFontTx/>
              <a:buChar char="-"/>
            </a:pPr>
            <a:r>
              <a:rPr lang="sr-Cyrl-BA" sz="2800" dirty="0"/>
              <a:t>т</a:t>
            </a:r>
            <a:r>
              <a:rPr lang="sr-Cyrl-BA" sz="2800" dirty="0" smtClean="0"/>
              <a:t>ри куће;</a:t>
            </a:r>
          </a:p>
          <a:p>
            <a:pPr marL="457200" indent="-457200">
              <a:buFontTx/>
              <a:buChar char="-"/>
            </a:pPr>
            <a:r>
              <a:rPr lang="sr-Cyrl-BA" sz="2800" dirty="0" smtClean="0"/>
              <a:t>осам јабука...</a:t>
            </a:r>
            <a:endParaRPr lang="sr-Cyrl-BA" sz="2800" dirty="0"/>
          </a:p>
        </p:txBody>
      </p:sp>
      <p:pic>
        <p:nvPicPr>
          <p:cNvPr id="1026" name="Picture 2" descr="Blogging in Pakistan - Essay In English: Village Life Essay i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94039"/>
            <a:ext cx="6372225" cy="47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788" y="-177800"/>
            <a:ext cx="5377316" cy="1892300"/>
          </a:xfrm>
        </p:spPr>
        <p:txBody>
          <a:bodyPr>
            <a:normAutofit/>
          </a:bodyPr>
          <a:lstStyle/>
          <a:p>
            <a:r>
              <a:rPr lang="sr-Cyrl-R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Хелена је запалила осам свјећица.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973" y="91379"/>
            <a:ext cx="5149715" cy="1623121"/>
          </a:xfrm>
        </p:spPr>
        <p:txBody>
          <a:bodyPr>
            <a:normAutofit/>
          </a:bodyPr>
          <a:lstStyle/>
          <a:p>
            <a:r>
              <a:rPr lang="sr-Cyrl-R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Читао сам причу „Коза и седам јарића“.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Čestitke za rođendan: Torta sa svjećicama kao čestitka za rodjend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172" y="1831975"/>
            <a:ext cx="4563328" cy="50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uk i sedam kozlića - Vidéo Dailymo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8" t="7369" r="6258" b="7871"/>
          <a:stretch/>
        </p:blipFill>
        <p:spPr bwMode="auto">
          <a:xfrm>
            <a:off x="6172200" y="2085431"/>
            <a:ext cx="6273984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B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05943" y="1320800"/>
            <a:ext cx="899886" cy="145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05600" y="1714500"/>
            <a:ext cx="98697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53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Дате реченице допуни главним (основним) бројевима:</a:t>
            </a: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5157"/>
            <a:ext cx="11092543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/>
              <a:t>Година има                             мјесеци.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Сунчев систем </a:t>
            </a:r>
            <a:r>
              <a:rPr lang="sr-Cyrl-BA" dirty="0" smtClean="0"/>
              <a:t>чин</a:t>
            </a:r>
            <a:r>
              <a:rPr lang="sr-Cyrl-RS" dirty="0" smtClean="0"/>
              <a:t>и</a:t>
            </a:r>
            <a:r>
              <a:rPr lang="sr-Cyrl-BA" dirty="0" smtClean="0"/>
              <a:t>                     </a:t>
            </a:r>
            <a:r>
              <a:rPr lang="sr-Cyrl-BA" dirty="0" smtClean="0"/>
              <a:t>планета.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Април има                            дана.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Двострука вриједност највећег једноцифреног броја је                          </a:t>
            </a:r>
            <a:endParaRPr lang="sr-Cyrl-BA" dirty="0"/>
          </a:p>
        </p:txBody>
      </p:sp>
      <p:sp>
        <p:nvSpPr>
          <p:cNvPr id="4" name="TextBox 3"/>
          <p:cNvSpPr txBox="1"/>
          <p:nvPr/>
        </p:nvSpPr>
        <p:spPr>
          <a:xfrm>
            <a:off x="2873829" y="1690688"/>
            <a:ext cx="190137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дванаест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286" y="2754641"/>
            <a:ext cx="134982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осам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818594"/>
            <a:ext cx="187234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тридесет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3744" y="4782937"/>
            <a:ext cx="200115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осамнаест.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9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РЕДНИ БРОЈЕВИ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14" y="1052739"/>
            <a:ext cx="10307772" cy="4208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значавају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 којем реду се нешто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остварује.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Umro je Neil Armstrong, prvi čovjek na Mjese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14" y="1727200"/>
            <a:ext cx="5115519" cy="37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" y="5558041"/>
            <a:ext cx="600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 је био први човјек на Мјесецу?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rva trka sa robotskim automobilima u istoriji - Muški magaz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156" y="1826233"/>
            <a:ext cx="5375306" cy="35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08156" y="5558041"/>
            <a:ext cx="587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Возићу се у трећем аутомобилу.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0400" y="6081261"/>
            <a:ext cx="74022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44114" y="6081261"/>
            <a:ext cx="126274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21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Допуни реченице редним бројевима: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 је           мјесец у години.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прст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на руци је најмањи.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Васкрс ћемо прославити у                  мјесецу.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Идуће године идем у             разред.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599" y="1789611"/>
            <a:ext cx="119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осми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629" y="2815772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0" y="3842405"/>
            <a:ext cx="17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четвртом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114" y="4862285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</a:t>
            </a:r>
            <a:endParaRPr lang="sr-Cyrl-BA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4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Важно!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0825"/>
            <a:ext cx="113538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Ако редни број напишемо </a:t>
            </a:r>
            <a:r>
              <a:rPr lang="sr-Cyrl-B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арапском цифром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, иза ње се обавезно ставља тачка. Нпр.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8. март, 9. мај, 27. јануар, 1941. година, 2020. година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, 14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. страна...</a:t>
            </a:r>
          </a:p>
          <a:p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Ако редни број напишемо </a:t>
            </a:r>
            <a:r>
              <a:rPr lang="sr-Cyrl-B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римском цифром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, иза ње се тачка не пише. Нпр.</a:t>
            </a:r>
          </a:p>
          <a:p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ХХ вијек, 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sr-Cyrl-BA" smtClean="0">
                <a:latin typeface="Arial" panose="020B0604020202020204" pitchFamily="34" charset="0"/>
                <a:cs typeface="Arial" panose="020B0604020202020204" pitchFamily="34" charset="0"/>
              </a:rPr>
              <a:t> свјетски рат,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разред...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300" y="2870200"/>
            <a:ext cx="10883900" cy="127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2300" y="4775200"/>
            <a:ext cx="5753100" cy="3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6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-2449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ЗБИРНИ БРОЈЕВИ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28" y="90464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Означавају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тачан број младих живих бића или тачан број бића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различитог рода.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oruka mame četvoro dece: Nikada ne potcenjujte moć koju žena i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14" y="2073841"/>
            <a:ext cx="4848876" cy="32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вочка, кобац и пилић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370" y="2025422"/>
            <a:ext cx="5503229" cy="32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657" y="5529942"/>
            <a:ext cx="470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Симићи имају троје дјеце.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0370" y="5529942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петоро смо најбољи другари.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75429" y="6070848"/>
            <a:ext cx="7982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01543" y="6070848"/>
            <a:ext cx="1182914" cy="79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29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</TotalTime>
  <Words>328</Words>
  <Application>Microsoft Office PowerPoint</Application>
  <PresentationFormat>Custom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БРОЈЕВИ  утврђивање</vt:lpstr>
      <vt:lpstr>Slide 2</vt:lpstr>
      <vt:lpstr>ГЛАВНИ (ОСНОВНИ) БРОЈЕВИ</vt:lpstr>
      <vt:lpstr>Slide 4</vt:lpstr>
      <vt:lpstr>Дате реченице допуни главним (основним) бројевима:</vt:lpstr>
      <vt:lpstr>РЕДНИ БРОЈЕВИ</vt:lpstr>
      <vt:lpstr>Допуни реченице редним бројевима:</vt:lpstr>
      <vt:lpstr>Важно!</vt:lpstr>
      <vt:lpstr>ЗБИРНИ БРОЈЕВИ</vt:lpstr>
      <vt:lpstr>На основу датог броја цифром, ти напиши збирне бројеве:</vt:lpstr>
      <vt:lpstr>Задаци за самостал рад: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БРОЈЕВИ</dc:title>
  <dc:creator>Racunar</dc:creator>
  <cp:lastModifiedBy>user</cp:lastModifiedBy>
  <cp:revision>69</cp:revision>
  <dcterms:created xsi:type="dcterms:W3CDTF">2020-04-01T14:19:52Z</dcterms:created>
  <dcterms:modified xsi:type="dcterms:W3CDTF">2020-04-30T17:55:11Z</dcterms:modified>
</cp:coreProperties>
</file>