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265" r:id="rId3"/>
    <p:sldId id="267" r:id="rId4"/>
    <p:sldId id="269" r:id="rId5"/>
    <p:sldId id="266" r:id="rId6"/>
    <p:sldId id="27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66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044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420E21C-42B3-4C51-826D-CEEBF7C9F373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6908FE8-D9DC-4D76-A35E-29A543BF2D9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9EE0FD-BD4C-4EAB-B325-DA292FC8B64A}" type="datetimeFigureOut">
              <a:rPr lang="en-US" smtClean="0"/>
              <a:pPr/>
              <a:t>5/12/2020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60422A-640E-4CC9-8E7F-303142AED74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85801"/>
            <a:ext cx="7772400" cy="1523999"/>
          </a:xfrm>
        </p:spPr>
        <p:txBody>
          <a:bodyPr>
            <a:normAutofit/>
          </a:bodyPr>
          <a:lstStyle/>
          <a:p>
            <a:endParaRPr lang="en-US" sz="2000" dirty="0">
              <a:solidFill>
                <a:srgbClr val="996633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6800" y="2514600"/>
            <a:ext cx="7010400" cy="3200400"/>
          </a:xfrm>
        </p:spPr>
        <p:txBody>
          <a:bodyPr>
            <a:normAutofit/>
          </a:bodyPr>
          <a:lstStyle/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endParaRPr lang="sr-Cyrl-RS" sz="2400" b="1" dirty="0">
              <a:solidFill>
                <a:schemeClr val="tx1"/>
              </a:solidFill>
            </a:endParaRPr>
          </a:p>
          <a:p>
            <a:r>
              <a:rPr lang="sr-Latn-BA" sz="4400" b="1" dirty="0">
                <a:solidFill>
                  <a:schemeClr val="tx1"/>
                </a:solidFill>
              </a:rPr>
              <a:t>7</a:t>
            </a:r>
            <a:r>
              <a:rPr lang="sr-Latn-RS" sz="4400" b="1" dirty="0">
                <a:solidFill>
                  <a:schemeClr val="tx1"/>
                </a:solidFill>
              </a:rPr>
              <a:t>.</a:t>
            </a:r>
            <a:r>
              <a:rPr lang="sr-Cyrl-RS" sz="4400" b="1" dirty="0">
                <a:solidFill>
                  <a:schemeClr val="tx1"/>
                </a:solidFill>
              </a:rPr>
              <a:t> </a:t>
            </a:r>
            <a:r>
              <a:rPr lang="sr-Cyrl-CS" sz="4400" b="1" dirty="0">
                <a:solidFill>
                  <a:schemeClr val="tx1"/>
                </a:solidFill>
              </a:rPr>
              <a:t>р</a:t>
            </a:r>
            <a:r>
              <a:rPr lang="sr-Cyrl-RS" sz="4400" b="1" dirty="0">
                <a:solidFill>
                  <a:schemeClr val="tx1"/>
                </a:solidFill>
              </a:rPr>
              <a:t>азред - Историја</a:t>
            </a:r>
          </a:p>
        </p:txBody>
      </p:sp>
      <p:pic>
        <p:nvPicPr>
          <p:cNvPr id="1026" name="Picture 2" descr="C:\Users\m.marjanovic\AppData\Local\Microsoft\Windows\Temporary Internet Files\Content.Outlook\89ZX5E53\RPZ_LOGO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95600" y="685800"/>
            <a:ext cx="3429000" cy="152400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96962"/>
          </a:xfrm>
        </p:spPr>
        <p:txBody>
          <a:bodyPr>
            <a:normAutofit/>
          </a:bodyPr>
          <a:lstStyle/>
          <a:p>
            <a:r>
              <a:rPr lang="sr-Cyrl-BA" sz="3600" b="1" dirty="0">
                <a:latin typeface="Times New Roman" pitchFamily="18" charset="0"/>
                <a:cs typeface="Times New Roman" pitchFamily="18" charset="0"/>
              </a:rPr>
              <a:t>СРПСКА ДЕСПОТОВИНА</a:t>
            </a:r>
            <a:endParaRPr lang="en-US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600200"/>
            <a:ext cx="7620000" cy="452596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sr-Cyrl-CS" sz="2800" dirty="0"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џбеник  стр. 201- 209.</a:t>
            </a:r>
            <a:endParaRPr lang="en-US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Турски вазали, насљедници кнеза Лазара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1402. битка код Ангоре, титула деспота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Деспот Стефан Лазаревић, двоструки вазал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Статут Новог Брда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Манастир Манасија, књижевно сједиште</a:t>
            </a:r>
          </a:p>
          <a:p>
            <a:pPr algn="just">
              <a:buFontTx/>
              <a:buChar char="-"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Константин Филозоф</a:t>
            </a:r>
          </a:p>
          <a:p>
            <a:pPr algn="just">
              <a:buFontTx/>
              <a:buChar char="-"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               </a:t>
            </a:r>
          </a:p>
          <a:p>
            <a:pPr marL="0" indent="0" algn="ctr">
              <a:buNone/>
            </a:pPr>
            <a:endParaRPr lang="sr-Cyrl-RS" sz="2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  <a:p>
            <a:pPr marL="0" indent="0" algn="just">
              <a:buNone/>
            </a:pPr>
            <a:r>
              <a:rPr lang="sr-Cyrl-RS" sz="2800" dirty="0">
                <a:latin typeface="Times New Roman" pitchFamily="18" charset="0"/>
                <a:cs typeface="Times New Roman" pitchFamily="18" charset="0"/>
              </a:rPr>
              <a:t>  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СРПСКА ДЕСПОТОВИНА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3916363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bs-Cyrl-BA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BBAFF80B-2F77-4D34-BDAA-502B98DE13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999" y="1119981"/>
            <a:ext cx="7620001" cy="50291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9998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СРПСКА ДЕСПОТОВИНА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Деспот Ђурађ Бранковић 1427-1456.године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- 1453. пад Цариграда под турску власт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- 1439. први пад Смедерева</a:t>
            </a:r>
          </a:p>
          <a:p>
            <a:pPr marL="0" indent="0">
              <a:buNone/>
            </a:pPr>
            <a:r>
              <a:rPr lang="bs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- 1459. други пад Смедерева </a:t>
            </a:r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35E08A7A-A98E-40B9-8922-E6CAA21CA93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6800" y="3581399"/>
            <a:ext cx="7239000" cy="25447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4804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s-Cyrl-BA" sz="3200" b="1" dirty="0">
                <a:solidFill>
                  <a:prstClr val="black"/>
                </a:solidFill>
                <a:latin typeface="Times New Roman" pitchFamily="18" charset="0"/>
                <a:cs typeface="Times New Roman" pitchFamily="18" charset="0"/>
              </a:rPr>
              <a:t>СЛАБЉЕЊЕ И ПАД БОСНЕ ПОД ТУРСКУ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708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</a:t>
            </a:r>
            <a:r>
              <a:rPr lang="sr-Latn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sr-Cyrl-BA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уџбеник стр. 210 -215</a:t>
            </a:r>
            <a:endParaRPr lang="sr-Cyrl-R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Босна између Угарске и Турске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Стјепан Вукчић Косача –херцег од Светог Саве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Стјепан Томашевић, посљедњи босански краљ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- 1463. пад Босне под турску власт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</a:t>
            </a:r>
          </a:p>
          <a:p>
            <a:pPr marL="0" indent="0">
              <a:buNone/>
            </a:pPr>
            <a:r>
              <a:rPr lang="sr-Cyrl-R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</a:t>
            </a: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Карта </a:t>
            </a:r>
          </a:p>
          <a:p>
            <a:pPr marL="0" indent="0">
              <a:buNone/>
            </a:pPr>
            <a:r>
              <a:rPr lang="sr-Cyrl-RS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Херцеговине</a:t>
            </a:r>
          </a:p>
        </p:txBody>
      </p:sp>
      <p:pic>
        <p:nvPicPr>
          <p:cNvPr id="5" name="Slika 4">
            <a:extLst>
              <a:ext uri="{FF2B5EF4-FFF2-40B4-BE49-F238E27FC236}">
                <a16:creationId xmlns:a16="http://schemas.microsoft.com/office/drawing/2014/main" id="{FB764BBD-5885-4C9A-91DD-A3F888AEC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71800" y="3962400"/>
            <a:ext cx="5334000" cy="2239962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0ED9EE7D-1BB4-48C2-8FAE-4514A8BFA0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sr-Cyrl-BA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СЛАБЉЕЊЕ И ПАД БОСНЕ ПОД ТУРСКУ</a:t>
            </a:r>
          </a:p>
        </p:txBody>
      </p:sp>
      <p:sp>
        <p:nvSpPr>
          <p:cNvPr id="3" name="Čuvar mesta za sadržaj 2">
            <a:extLst>
              <a:ext uri="{FF2B5EF4-FFF2-40B4-BE49-F238E27FC236}">
                <a16:creationId xmlns:a16="http://schemas.microsoft.com/office/drawing/2014/main" id="{CF186992-3DE2-4552-9CD6-10EE385AF26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12124" y="141549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sr-Cyrl-BA" dirty="0"/>
              <a:t>   </a:t>
            </a:r>
            <a:r>
              <a:rPr lang="sr-Cyrl-BA" b="1" dirty="0"/>
              <a:t>- Задаци</a:t>
            </a:r>
            <a:r>
              <a:rPr lang="sr-Cyrl-BA" dirty="0"/>
              <a:t>:</a:t>
            </a:r>
          </a:p>
          <a:p>
            <a:pPr marL="0" indent="0">
              <a:buNone/>
            </a:pPr>
            <a:r>
              <a:rPr lang="sr-Cyrl-BA" dirty="0"/>
              <a:t>     </a:t>
            </a:r>
            <a:r>
              <a:rPr lang="sr-Cyrl-BA" sz="2800" dirty="0"/>
              <a:t>Напиши забиљешке у свеску за сваки поднаслов!</a:t>
            </a:r>
          </a:p>
          <a:p>
            <a:pPr marL="0" indent="0">
              <a:buNone/>
            </a:pPr>
            <a:r>
              <a:rPr lang="sr-Cyrl-BA" sz="2800" dirty="0"/>
              <a:t>    - Ко </a:t>
            </a:r>
            <a:r>
              <a:rPr lang="sr-Cyrl-BA" sz="2800" dirty="0" err="1"/>
              <a:t>жели</a:t>
            </a:r>
            <a:r>
              <a:rPr lang="sr-Cyrl-BA" sz="2800" dirty="0"/>
              <a:t> знати више, нека прочита историјски </a:t>
            </a:r>
          </a:p>
          <a:p>
            <a:pPr marL="0" indent="0">
              <a:buNone/>
            </a:pPr>
            <a:r>
              <a:rPr lang="sr-Cyrl-BA" sz="2800" dirty="0"/>
              <a:t>      текст  на стр. 213.!</a:t>
            </a:r>
          </a:p>
        </p:txBody>
      </p:sp>
    </p:spTree>
    <p:extLst>
      <p:ext uri="{BB962C8B-B14F-4D97-AF65-F5344CB8AC3E}">
        <p14:creationId xmlns:p14="http://schemas.microsoft.com/office/powerpoint/2010/main" val="40644840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174</Words>
  <Application>Microsoft Office PowerPoint</Application>
  <PresentationFormat>Projekcija na ekranu (4:3)</PresentationFormat>
  <Paragraphs>39</Paragraphs>
  <Slides>6</Slides>
  <Notes>0</Notes>
  <HiddenSlides>0</HiddenSlides>
  <MMClips>0</MMClips>
  <ScaleCrop>false</ScaleCrop>
  <HeadingPairs>
    <vt:vector size="6" baseType="variant">
      <vt:variant>
        <vt:lpstr>Korišćeni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6</vt:i4>
      </vt:variant>
    </vt:vector>
  </HeadingPairs>
  <TitlesOfParts>
    <vt:vector size="10" baseType="lpstr">
      <vt:lpstr>Arial</vt:lpstr>
      <vt:lpstr>Calibri</vt:lpstr>
      <vt:lpstr>Times New Roman</vt:lpstr>
      <vt:lpstr>Office Theme</vt:lpstr>
      <vt:lpstr>PowerPoint prezentacija</vt:lpstr>
      <vt:lpstr>СРПСКА ДЕСПОТОВИНА</vt:lpstr>
      <vt:lpstr>СРПСКА ДЕСПОТОВИНА</vt:lpstr>
      <vt:lpstr>СРПСКА ДЕСПОТОВИНА</vt:lpstr>
      <vt:lpstr>СЛАБЉЕЊЕ И ПАД БОСНЕ ПОД ТУРСКУ</vt:lpstr>
      <vt:lpstr>СЛАБЉЕЊЕ И ПАД БОСНЕ ПОД ТУРСКУ</vt:lpstr>
    </vt:vector>
  </TitlesOfParts>
  <Company>Republicki pedagoski zavod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САВЈЕТОВАЊЕ ЗА НАСТАВНИКЕ ИНФОРМАТИКЕ</dc:title>
  <dc:creator>Aleksandra Stankovic</dc:creator>
  <cp:lastModifiedBy>Nastavnik</cp:lastModifiedBy>
  <cp:revision>88</cp:revision>
  <dcterms:created xsi:type="dcterms:W3CDTF">2017-07-14T07:47:05Z</dcterms:created>
  <dcterms:modified xsi:type="dcterms:W3CDTF">2020-05-12T13:56:50Z</dcterms:modified>
</cp:coreProperties>
</file>