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2" r:id="rId3"/>
    <p:sldId id="264" r:id="rId4"/>
    <p:sldId id="284" r:id="rId5"/>
    <p:sldId id="283" r:id="rId6"/>
    <p:sldId id="285" r:id="rId7"/>
    <p:sldId id="286" r:id="rId8"/>
    <p:sldId id="287" r:id="rId9"/>
    <p:sldId id="288" r:id="rId10"/>
    <p:sldId id="28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6" d="100"/>
          <a:sy n="86" d="100"/>
        </p:scale>
        <p:origin x="562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6FD0F-C5C6-4958-ACB4-D71968119C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3F0E8-1C72-4386-8CFC-A77620B2FADC}">
      <dgm:prSet phldrT="[Text]" custT="1"/>
      <dgm:spPr>
        <a:solidFill>
          <a:srgbClr val="8BBACF"/>
        </a:solidFill>
      </dgm:spPr>
      <dgm:t>
        <a:bodyPr/>
        <a:lstStyle/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ИМЕНИЦЕ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ЗАМЈЕНИЦЕ              </a:t>
          </a:r>
          <a:r>
            <a:rPr lang="sr-Cyrl-BA" sz="20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ИМЕНСКЕ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ПРИДЈЕВИ                   </a:t>
          </a:r>
          <a:r>
            <a:rPr lang="sr-Cyrl-BA" sz="20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РИЈЕЧИ</a:t>
          </a:r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БРОЈЕВИ  </a:t>
          </a:r>
        </a:p>
        <a:p>
          <a:pPr algn="l"/>
          <a:r>
            <a:rPr lang="sr-Cyrl-BA" sz="2000" b="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ГЛАГОЛИ</a:t>
          </a:r>
          <a:endParaRPr lang="en-US" sz="2000" b="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AA05E-C9AB-4C6E-B2D8-B08FCA21D5E1}" type="sibTrans" cxnId="{F3F37029-5E67-4DFD-8887-7C2D8BF167D8}">
      <dgm:prSet/>
      <dgm:spPr/>
      <dgm:t>
        <a:bodyPr/>
        <a:lstStyle/>
        <a:p>
          <a:endParaRPr lang="en-US"/>
        </a:p>
      </dgm:t>
    </dgm:pt>
    <dgm:pt modelId="{10A5531D-F9AE-4358-A719-F4E7A77EF358}" type="parTrans" cxnId="{F3F37029-5E67-4DFD-8887-7C2D8BF167D8}">
      <dgm:prSet/>
      <dgm:spPr/>
      <dgm:t>
        <a:bodyPr/>
        <a:lstStyle/>
        <a:p>
          <a:endParaRPr lang="en-US"/>
        </a:p>
      </dgm:t>
    </dgm:pt>
    <dgm:pt modelId="{EA144049-1B8A-4AC5-9F15-D3F4EEC2474E}" type="pres">
      <dgm:prSet presAssocID="{AD46FD0F-C5C6-4958-ACB4-D71968119CFE}" presName="diagram" presStyleCnt="0">
        <dgm:presLayoutVars>
          <dgm:dir/>
          <dgm:resizeHandles val="exact"/>
        </dgm:presLayoutVars>
      </dgm:prSet>
      <dgm:spPr/>
    </dgm:pt>
    <dgm:pt modelId="{019ECD65-7361-4BAC-870A-5DF2D1FA704D}" type="pres">
      <dgm:prSet presAssocID="{BFA3F0E8-1C72-4386-8CFC-A77620B2FADC}" presName="node" presStyleLbl="node1" presStyleIdx="0" presStyleCnt="1" custScaleX="143618" custScaleY="86957" custLinFactNeighborX="0" custLinFactNeighborY="-2224">
        <dgm:presLayoutVars>
          <dgm:bulletEnabled val="1"/>
        </dgm:presLayoutVars>
      </dgm:prSet>
      <dgm:spPr/>
    </dgm:pt>
  </dgm:ptLst>
  <dgm:cxnLst>
    <dgm:cxn modelId="{F3F37029-5E67-4DFD-8887-7C2D8BF167D8}" srcId="{AD46FD0F-C5C6-4958-ACB4-D71968119CFE}" destId="{BFA3F0E8-1C72-4386-8CFC-A77620B2FADC}" srcOrd="0" destOrd="0" parTransId="{10A5531D-F9AE-4358-A719-F4E7A77EF358}" sibTransId="{80CAA05E-C9AB-4C6E-B2D8-B08FCA21D5E1}"/>
    <dgm:cxn modelId="{2A36F16E-7303-4C35-898D-7E5951EB3F7B}" type="presOf" srcId="{BFA3F0E8-1C72-4386-8CFC-A77620B2FADC}" destId="{019ECD65-7361-4BAC-870A-5DF2D1FA704D}" srcOrd="0" destOrd="0" presId="urn:microsoft.com/office/officeart/2005/8/layout/default"/>
    <dgm:cxn modelId="{D689AA95-091F-4C6A-9002-DD8FA9B11C34}" type="presOf" srcId="{AD46FD0F-C5C6-4958-ACB4-D71968119CFE}" destId="{EA144049-1B8A-4AC5-9F15-D3F4EEC2474E}" srcOrd="0" destOrd="0" presId="urn:microsoft.com/office/officeart/2005/8/layout/default"/>
    <dgm:cxn modelId="{ECA9C69F-B61D-493A-8D00-E4483E235347}" type="presParOf" srcId="{EA144049-1B8A-4AC5-9F15-D3F4EEC2474E}" destId="{019ECD65-7361-4BAC-870A-5DF2D1FA704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D062D-D603-4B2F-AC64-B897F9B78C1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B25AA-4D72-42FD-B9FC-D50380759AD4}">
      <dgm:prSet phldrT="[Text]" custT="1"/>
      <dgm:spPr>
        <a:solidFill>
          <a:srgbClr val="FF2F2F"/>
        </a:solidFill>
      </dgm:spPr>
      <dgm:t>
        <a:bodyPr/>
        <a:lstStyle/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ВРСТЕ РИЈЕЧИ</a:t>
          </a:r>
          <a:endParaRPr lang="en-US" sz="2400" b="1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403D2-5D81-4FB8-9132-3E6C7D733231}" type="parTrans" cxnId="{D7CD1EC2-DEA7-4B03-9982-FBAA6696E833}">
      <dgm:prSet/>
      <dgm:spPr/>
      <dgm:t>
        <a:bodyPr/>
        <a:lstStyle/>
        <a:p>
          <a:endParaRPr lang="en-US"/>
        </a:p>
      </dgm:t>
    </dgm:pt>
    <dgm:pt modelId="{EEEEA01E-D4E8-4EF1-9D95-7603986743EF}" type="sibTrans" cxnId="{D7CD1EC2-DEA7-4B03-9982-FBAA6696E833}">
      <dgm:prSet/>
      <dgm:spPr/>
      <dgm:t>
        <a:bodyPr/>
        <a:lstStyle/>
        <a:p>
          <a:endParaRPr lang="en-US"/>
        </a:p>
      </dgm:t>
    </dgm:pt>
    <dgm:pt modelId="{A5648214-8BCB-4F38-9999-DBD6B8CBD609}">
      <dgm:prSet phldrT="[Text]" custT="1"/>
      <dgm:spPr>
        <a:solidFill>
          <a:srgbClr val="FF2F2F"/>
        </a:solidFill>
      </dgm:spPr>
      <dgm:t>
        <a:bodyPr/>
        <a:lstStyle/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ПРОМЈЕНЉИВЕ </a:t>
          </a:r>
        </a:p>
        <a:p>
          <a:r>
            <a:rPr lang="sr-Cyrl-BA" sz="2400" b="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(мијењају свој облик)</a:t>
          </a:r>
          <a:endParaRPr lang="en-US" sz="2400" b="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71779-8391-43FE-ADE2-892242C5D83D}" type="parTrans" cxnId="{547E7094-F45F-4400-A790-D572DF3447BD}">
      <dgm:prSet/>
      <dgm:spPr/>
      <dgm:t>
        <a:bodyPr/>
        <a:lstStyle/>
        <a:p>
          <a:endParaRPr lang="en-US"/>
        </a:p>
      </dgm:t>
    </dgm:pt>
    <dgm:pt modelId="{36676759-E6EC-424A-9A21-F429BAEA040F}" type="sibTrans" cxnId="{547E7094-F45F-4400-A790-D572DF3447BD}">
      <dgm:prSet/>
      <dgm:spPr/>
      <dgm:t>
        <a:bodyPr/>
        <a:lstStyle/>
        <a:p>
          <a:endParaRPr lang="en-US"/>
        </a:p>
      </dgm:t>
    </dgm:pt>
    <dgm:pt modelId="{6BED7C7C-57C1-4911-8BE9-2D95FC9ED567}">
      <dgm:prSet phldrT="[Text]" custT="1"/>
      <dgm:spPr>
        <a:solidFill>
          <a:srgbClr val="FF2F2F"/>
        </a:solidFill>
        <a:ln>
          <a:noFill/>
        </a:ln>
      </dgm:spPr>
      <dgm:t>
        <a:bodyPr/>
        <a:lstStyle/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НЕПРОМЈЕНЉИВЕ</a:t>
          </a:r>
        </a:p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BA" sz="2400" b="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(не мијењају свој облик)</a:t>
          </a:r>
          <a:endParaRPr lang="en-US" sz="2400" b="1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B6609-061E-4E2C-AEB3-133FB60CF387}" type="parTrans" cxnId="{0885910B-4673-44FD-AE7D-3BE58AFE5BE1}">
      <dgm:prSet/>
      <dgm:spPr/>
      <dgm:t>
        <a:bodyPr/>
        <a:lstStyle/>
        <a:p>
          <a:endParaRPr lang="en-US"/>
        </a:p>
      </dgm:t>
    </dgm:pt>
    <dgm:pt modelId="{BC6D82D7-8661-4B6E-B593-347FA6B2D9C2}" type="sibTrans" cxnId="{0885910B-4673-44FD-AE7D-3BE58AFE5BE1}">
      <dgm:prSet/>
      <dgm:spPr/>
      <dgm:t>
        <a:bodyPr/>
        <a:lstStyle/>
        <a:p>
          <a:endParaRPr lang="en-US"/>
        </a:p>
      </dgm:t>
    </dgm:pt>
    <dgm:pt modelId="{E21C64BB-2007-475C-8820-CE3FF166B32C}" type="pres">
      <dgm:prSet presAssocID="{C51D062D-D603-4B2F-AC64-B897F9B78C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74B51-956F-4187-88ED-0C935E1B0596}" type="pres">
      <dgm:prSet presAssocID="{B79B25AA-4D72-42FD-B9FC-D50380759AD4}" presName="hierRoot1" presStyleCnt="0">
        <dgm:presLayoutVars>
          <dgm:hierBranch val="init"/>
        </dgm:presLayoutVars>
      </dgm:prSet>
      <dgm:spPr/>
    </dgm:pt>
    <dgm:pt modelId="{10364498-B163-42BE-AAF0-9D931B571DF5}" type="pres">
      <dgm:prSet presAssocID="{B79B25AA-4D72-42FD-B9FC-D50380759AD4}" presName="rootComposite1" presStyleCnt="0"/>
      <dgm:spPr/>
    </dgm:pt>
    <dgm:pt modelId="{5B8C20BD-B1CE-41E6-B7C4-2F1D2C8FD9C5}" type="pres">
      <dgm:prSet presAssocID="{B79B25AA-4D72-42FD-B9FC-D50380759AD4}" presName="rootText1" presStyleLbl="node0" presStyleIdx="0" presStyleCnt="1" custScaleX="180275" custScaleY="58839">
        <dgm:presLayoutVars>
          <dgm:chPref val="3"/>
        </dgm:presLayoutVars>
      </dgm:prSet>
      <dgm:spPr/>
    </dgm:pt>
    <dgm:pt modelId="{1D79AB57-C1EB-4207-BA30-AF7C4F2D9C31}" type="pres">
      <dgm:prSet presAssocID="{B79B25AA-4D72-42FD-B9FC-D50380759AD4}" presName="rootConnector1" presStyleLbl="node1" presStyleIdx="0" presStyleCnt="0"/>
      <dgm:spPr/>
    </dgm:pt>
    <dgm:pt modelId="{ADBE6534-B31E-4F40-88F0-F60A7788C8C0}" type="pres">
      <dgm:prSet presAssocID="{B79B25AA-4D72-42FD-B9FC-D50380759AD4}" presName="hierChild2" presStyleCnt="0"/>
      <dgm:spPr/>
    </dgm:pt>
    <dgm:pt modelId="{847F894F-3F67-4924-A6AE-7451D17957AA}" type="pres">
      <dgm:prSet presAssocID="{F7071779-8391-43FE-ADE2-892242C5D83D}" presName="Name37" presStyleLbl="parChTrans1D2" presStyleIdx="0" presStyleCnt="2"/>
      <dgm:spPr/>
    </dgm:pt>
    <dgm:pt modelId="{06CE96B0-485D-48A2-9F28-D2059EDBB332}" type="pres">
      <dgm:prSet presAssocID="{A5648214-8BCB-4F38-9999-DBD6B8CBD609}" presName="hierRoot2" presStyleCnt="0">
        <dgm:presLayoutVars>
          <dgm:hierBranch val="init"/>
        </dgm:presLayoutVars>
      </dgm:prSet>
      <dgm:spPr/>
    </dgm:pt>
    <dgm:pt modelId="{350245A5-A834-42B4-9972-34DE60E016D8}" type="pres">
      <dgm:prSet presAssocID="{A5648214-8BCB-4F38-9999-DBD6B8CBD609}" presName="rootComposite" presStyleCnt="0"/>
      <dgm:spPr/>
    </dgm:pt>
    <dgm:pt modelId="{4E1FA9FB-CE4F-4160-8686-BDF224FA2F45}" type="pres">
      <dgm:prSet presAssocID="{A5648214-8BCB-4F38-9999-DBD6B8CBD609}" presName="rootText" presStyleLbl="node2" presStyleIdx="0" presStyleCnt="2" custScaleX="247010" custScaleY="85652">
        <dgm:presLayoutVars>
          <dgm:chPref val="3"/>
        </dgm:presLayoutVars>
      </dgm:prSet>
      <dgm:spPr/>
    </dgm:pt>
    <dgm:pt modelId="{E262CD5B-2E40-4B16-8051-341D2064F3DF}" type="pres">
      <dgm:prSet presAssocID="{A5648214-8BCB-4F38-9999-DBD6B8CBD609}" presName="rootConnector" presStyleLbl="node2" presStyleIdx="0" presStyleCnt="2"/>
      <dgm:spPr/>
    </dgm:pt>
    <dgm:pt modelId="{DCF796E6-B649-4317-9947-ADB968CD2B8E}" type="pres">
      <dgm:prSet presAssocID="{A5648214-8BCB-4F38-9999-DBD6B8CBD609}" presName="hierChild4" presStyleCnt="0"/>
      <dgm:spPr/>
    </dgm:pt>
    <dgm:pt modelId="{C57885A1-7325-4B9F-813C-0709F9AE4C94}" type="pres">
      <dgm:prSet presAssocID="{A5648214-8BCB-4F38-9999-DBD6B8CBD609}" presName="hierChild5" presStyleCnt="0"/>
      <dgm:spPr/>
    </dgm:pt>
    <dgm:pt modelId="{9288814E-79CB-4824-A43A-87402E8D695D}" type="pres">
      <dgm:prSet presAssocID="{F54B6609-061E-4E2C-AEB3-133FB60CF387}" presName="Name37" presStyleLbl="parChTrans1D2" presStyleIdx="1" presStyleCnt="2"/>
      <dgm:spPr/>
    </dgm:pt>
    <dgm:pt modelId="{F22F526B-FB91-4FEB-96E5-6A3C2725BE2F}" type="pres">
      <dgm:prSet presAssocID="{6BED7C7C-57C1-4911-8BE9-2D95FC9ED567}" presName="hierRoot2" presStyleCnt="0">
        <dgm:presLayoutVars>
          <dgm:hierBranch val="init"/>
        </dgm:presLayoutVars>
      </dgm:prSet>
      <dgm:spPr/>
    </dgm:pt>
    <dgm:pt modelId="{57E6DA9E-3DC7-476A-9B7C-223BCF960005}" type="pres">
      <dgm:prSet presAssocID="{6BED7C7C-57C1-4911-8BE9-2D95FC9ED567}" presName="rootComposite" presStyleCnt="0"/>
      <dgm:spPr/>
    </dgm:pt>
    <dgm:pt modelId="{F13B5771-91E6-4155-BCAA-377083F0FAEE}" type="pres">
      <dgm:prSet presAssocID="{6BED7C7C-57C1-4911-8BE9-2D95FC9ED567}" presName="rootText" presStyleLbl="node2" presStyleIdx="1" presStyleCnt="2" custScaleX="242769" custScaleY="86738">
        <dgm:presLayoutVars>
          <dgm:chPref val="3"/>
        </dgm:presLayoutVars>
      </dgm:prSet>
      <dgm:spPr/>
    </dgm:pt>
    <dgm:pt modelId="{34CAB617-E857-4E2E-A250-E34AF8B26D74}" type="pres">
      <dgm:prSet presAssocID="{6BED7C7C-57C1-4911-8BE9-2D95FC9ED567}" presName="rootConnector" presStyleLbl="node2" presStyleIdx="1" presStyleCnt="2"/>
      <dgm:spPr/>
    </dgm:pt>
    <dgm:pt modelId="{D64B6E5C-CC10-44F6-8A9E-E587111E9371}" type="pres">
      <dgm:prSet presAssocID="{6BED7C7C-57C1-4911-8BE9-2D95FC9ED567}" presName="hierChild4" presStyleCnt="0"/>
      <dgm:spPr/>
    </dgm:pt>
    <dgm:pt modelId="{D45B2045-EDA4-4EA5-B682-CDFA9EF2D95E}" type="pres">
      <dgm:prSet presAssocID="{6BED7C7C-57C1-4911-8BE9-2D95FC9ED567}" presName="hierChild5" presStyleCnt="0"/>
      <dgm:spPr/>
    </dgm:pt>
    <dgm:pt modelId="{376108E2-BC02-47BA-9CAC-2C945E942D13}" type="pres">
      <dgm:prSet presAssocID="{B79B25AA-4D72-42FD-B9FC-D50380759AD4}" presName="hierChild3" presStyleCnt="0"/>
      <dgm:spPr/>
    </dgm:pt>
  </dgm:ptLst>
  <dgm:cxnLst>
    <dgm:cxn modelId="{0885910B-4673-44FD-AE7D-3BE58AFE5BE1}" srcId="{B79B25AA-4D72-42FD-B9FC-D50380759AD4}" destId="{6BED7C7C-57C1-4911-8BE9-2D95FC9ED567}" srcOrd="1" destOrd="0" parTransId="{F54B6609-061E-4E2C-AEB3-133FB60CF387}" sibTransId="{BC6D82D7-8661-4B6E-B593-347FA6B2D9C2}"/>
    <dgm:cxn modelId="{70E63812-21F0-4875-895D-BA6E368C8902}" type="presOf" srcId="{F54B6609-061E-4E2C-AEB3-133FB60CF387}" destId="{9288814E-79CB-4824-A43A-87402E8D695D}" srcOrd="0" destOrd="0" presId="urn:microsoft.com/office/officeart/2005/8/layout/orgChart1"/>
    <dgm:cxn modelId="{71185220-E6A8-4ED5-9B39-E0401A20C245}" type="presOf" srcId="{B79B25AA-4D72-42FD-B9FC-D50380759AD4}" destId="{1D79AB57-C1EB-4207-BA30-AF7C4F2D9C31}" srcOrd="1" destOrd="0" presId="urn:microsoft.com/office/officeart/2005/8/layout/orgChart1"/>
    <dgm:cxn modelId="{623D8966-49CF-4A7D-AEEB-7FAFDA01F367}" type="presOf" srcId="{F7071779-8391-43FE-ADE2-892242C5D83D}" destId="{847F894F-3F67-4924-A6AE-7451D17957AA}" srcOrd="0" destOrd="0" presId="urn:microsoft.com/office/officeart/2005/8/layout/orgChart1"/>
    <dgm:cxn modelId="{FE293F93-6BB6-4B18-ADC1-30ACB84AFF3B}" type="presOf" srcId="{A5648214-8BCB-4F38-9999-DBD6B8CBD609}" destId="{E262CD5B-2E40-4B16-8051-341D2064F3DF}" srcOrd="1" destOrd="0" presId="urn:microsoft.com/office/officeart/2005/8/layout/orgChart1"/>
    <dgm:cxn modelId="{547E7094-F45F-4400-A790-D572DF3447BD}" srcId="{B79B25AA-4D72-42FD-B9FC-D50380759AD4}" destId="{A5648214-8BCB-4F38-9999-DBD6B8CBD609}" srcOrd="0" destOrd="0" parTransId="{F7071779-8391-43FE-ADE2-892242C5D83D}" sibTransId="{36676759-E6EC-424A-9A21-F429BAEA040F}"/>
    <dgm:cxn modelId="{D7CD1EC2-DEA7-4B03-9982-FBAA6696E833}" srcId="{C51D062D-D603-4B2F-AC64-B897F9B78C1A}" destId="{B79B25AA-4D72-42FD-B9FC-D50380759AD4}" srcOrd="0" destOrd="0" parTransId="{814403D2-5D81-4FB8-9132-3E6C7D733231}" sibTransId="{EEEEA01E-D4E8-4EF1-9D95-7603986743EF}"/>
    <dgm:cxn modelId="{C81ED5DC-364E-4B6F-A931-793B32B81B26}" type="presOf" srcId="{C51D062D-D603-4B2F-AC64-B897F9B78C1A}" destId="{E21C64BB-2007-475C-8820-CE3FF166B32C}" srcOrd="0" destOrd="0" presId="urn:microsoft.com/office/officeart/2005/8/layout/orgChart1"/>
    <dgm:cxn modelId="{2FD97AE5-61B5-47D3-B564-BB5EE24920DA}" type="presOf" srcId="{B79B25AA-4D72-42FD-B9FC-D50380759AD4}" destId="{5B8C20BD-B1CE-41E6-B7C4-2F1D2C8FD9C5}" srcOrd="0" destOrd="0" presId="urn:microsoft.com/office/officeart/2005/8/layout/orgChart1"/>
    <dgm:cxn modelId="{672DCBEC-E7F8-419E-B84B-E02482F99A6C}" type="presOf" srcId="{6BED7C7C-57C1-4911-8BE9-2D95FC9ED567}" destId="{F13B5771-91E6-4155-BCAA-377083F0FAEE}" srcOrd="0" destOrd="0" presId="urn:microsoft.com/office/officeart/2005/8/layout/orgChart1"/>
    <dgm:cxn modelId="{CECBE6F0-03B4-49FD-8CA5-7B8E5DAECCE1}" type="presOf" srcId="{6BED7C7C-57C1-4911-8BE9-2D95FC9ED567}" destId="{34CAB617-E857-4E2E-A250-E34AF8B26D74}" srcOrd="1" destOrd="0" presId="urn:microsoft.com/office/officeart/2005/8/layout/orgChart1"/>
    <dgm:cxn modelId="{AA7C9EFE-3BE8-46EE-87A2-2C0CA72CFEC6}" type="presOf" srcId="{A5648214-8BCB-4F38-9999-DBD6B8CBD609}" destId="{4E1FA9FB-CE4F-4160-8686-BDF224FA2F45}" srcOrd="0" destOrd="0" presId="urn:microsoft.com/office/officeart/2005/8/layout/orgChart1"/>
    <dgm:cxn modelId="{05640FA6-8BFA-4FB1-9D94-14B3FA21EBF1}" type="presParOf" srcId="{E21C64BB-2007-475C-8820-CE3FF166B32C}" destId="{CE174B51-956F-4187-88ED-0C935E1B0596}" srcOrd="0" destOrd="0" presId="urn:microsoft.com/office/officeart/2005/8/layout/orgChart1"/>
    <dgm:cxn modelId="{EF2E6A5C-70D2-486C-9E86-567A695FD63C}" type="presParOf" srcId="{CE174B51-956F-4187-88ED-0C935E1B0596}" destId="{10364498-B163-42BE-AAF0-9D931B571DF5}" srcOrd="0" destOrd="0" presId="urn:microsoft.com/office/officeart/2005/8/layout/orgChart1"/>
    <dgm:cxn modelId="{3B3772ED-E03F-44CE-AD8A-1C3BF3C092C6}" type="presParOf" srcId="{10364498-B163-42BE-AAF0-9D931B571DF5}" destId="{5B8C20BD-B1CE-41E6-B7C4-2F1D2C8FD9C5}" srcOrd="0" destOrd="0" presId="urn:microsoft.com/office/officeart/2005/8/layout/orgChart1"/>
    <dgm:cxn modelId="{CED04280-FB3C-45C3-BE1E-01C30B889E08}" type="presParOf" srcId="{10364498-B163-42BE-AAF0-9D931B571DF5}" destId="{1D79AB57-C1EB-4207-BA30-AF7C4F2D9C31}" srcOrd="1" destOrd="0" presId="urn:microsoft.com/office/officeart/2005/8/layout/orgChart1"/>
    <dgm:cxn modelId="{358C1601-89D2-4A43-A180-40E3AF98792E}" type="presParOf" srcId="{CE174B51-956F-4187-88ED-0C935E1B0596}" destId="{ADBE6534-B31E-4F40-88F0-F60A7788C8C0}" srcOrd="1" destOrd="0" presId="urn:microsoft.com/office/officeart/2005/8/layout/orgChart1"/>
    <dgm:cxn modelId="{CEBC28D5-E8AA-4003-BBE7-A1343983A4C8}" type="presParOf" srcId="{ADBE6534-B31E-4F40-88F0-F60A7788C8C0}" destId="{847F894F-3F67-4924-A6AE-7451D17957AA}" srcOrd="0" destOrd="0" presId="urn:microsoft.com/office/officeart/2005/8/layout/orgChart1"/>
    <dgm:cxn modelId="{DDC9E5F7-2841-4904-A945-D30B3FDD5F16}" type="presParOf" srcId="{ADBE6534-B31E-4F40-88F0-F60A7788C8C0}" destId="{06CE96B0-485D-48A2-9F28-D2059EDBB332}" srcOrd="1" destOrd="0" presId="urn:microsoft.com/office/officeart/2005/8/layout/orgChart1"/>
    <dgm:cxn modelId="{A2086CD6-E91E-4A89-89EC-59219FB750DD}" type="presParOf" srcId="{06CE96B0-485D-48A2-9F28-D2059EDBB332}" destId="{350245A5-A834-42B4-9972-34DE60E016D8}" srcOrd="0" destOrd="0" presId="urn:microsoft.com/office/officeart/2005/8/layout/orgChart1"/>
    <dgm:cxn modelId="{A7C6EDD7-EB8A-424B-B50B-2724D9AC21AE}" type="presParOf" srcId="{350245A5-A834-42B4-9972-34DE60E016D8}" destId="{4E1FA9FB-CE4F-4160-8686-BDF224FA2F45}" srcOrd="0" destOrd="0" presId="urn:microsoft.com/office/officeart/2005/8/layout/orgChart1"/>
    <dgm:cxn modelId="{046104BF-56B0-493C-9C8A-2EC508496AB3}" type="presParOf" srcId="{350245A5-A834-42B4-9972-34DE60E016D8}" destId="{E262CD5B-2E40-4B16-8051-341D2064F3DF}" srcOrd="1" destOrd="0" presId="urn:microsoft.com/office/officeart/2005/8/layout/orgChart1"/>
    <dgm:cxn modelId="{74BF139F-42C9-4613-B75D-BF3E7A1CBB65}" type="presParOf" srcId="{06CE96B0-485D-48A2-9F28-D2059EDBB332}" destId="{DCF796E6-B649-4317-9947-ADB968CD2B8E}" srcOrd="1" destOrd="0" presId="urn:microsoft.com/office/officeart/2005/8/layout/orgChart1"/>
    <dgm:cxn modelId="{1FA293B1-661F-4423-B100-156698FF7EDA}" type="presParOf" srcId="{06CE96B0-485D-48A2-9F28-D2059EDBB332}" destId="{C57885A1-7325-4B9F-813C-0709F9AE4C94}" srcOrd="2" destOrd="0" presId="urn:microsoft.com/office/officeart/2005/8/layout/orgChart1"/>
    <dgm:cxn modelId="{EB4B6CE0-FEEB-4F33-98A9-4F11EFDEC364}" type="presParOf" srcId="{ADBE6534-B31E-4F40-88F0-F60A7788C8C0}" destId="{9288814E-79CB-4824-A43A-87402E8D695D}" srcOrd="2" destOrd="0" presId="urn:microsoft.com/office/officeart/2005/8/layout/orgChart1"/>
    <dgm:cxn modelId="{E2EC75EC-A83F-4FD7-9E67-03DDBC791F8D}" type="presParOf" srcId="{ADBE6534-B31E-4F40-88F0-F60A7788C8C0}" destId="{F22F526B-FB91-4FEB-96E5-6A3C2725BE2F}" srcOrd="3" destOrd="0" presId="urn:microsoft.com/office/officeart/2005/8/layout/orgChart1"/>
    <dgm:cxn modelId="{FB25750E-09CC-495C-956C-3E80D41B7D8A}" type="presParOf" srcId="{F22F526B-FB91-4FEB-96E5-6A3C2725BE2F}" destId="{57E6DA9E-3DC7-476A-9B7C-223BCF960005}" srcOrd="0" destOrd="0" presId="urn:microsoft.com/office/officeart/2005/8/layout/orgChart1"/>
    <dgm:cxn modelId="{DA4025AB-4C7B-43B4-A5FD-2DE5AB7F656D}" type="presParOf" srcId="{57E6DA9E-3DC7-476A-9B7C-223BCF960005}" destId="{F13B5771-91E6-4155-BCAA-377083F0FAEE}" srcOrd="0" destOrd="0" presId="urn:microsoft.com/office/officeart/2005/8/layout/orgChart1"/>
    <dgm:cxn modelId="{CE6E4B22-C4F0-4E44-AA69-AF4704DCCFBE}" type="presParOf" srcId="{57E6DA9E-3DC7-476A-9B7C-223BCF960005}" destId="{34CAB617-E857-4E2E-A250-E34AF8B26D74}" srcOrd="1" destOrd="0" presId="urn:microsoft.com/office/officeart/2005/8/layout/orgChart1"/>
    <dgm:cxn modelId="{A1FA8F8E-50F8-4E19-82EA-CDCDAEA5674A}" type="presParOf" srcId="{F22F526B-FB91-4FEB-96E5-6A3C2725BE2F}" destId="{D64B6E5C-CC10-44F6-8A9E-E587111E9371}" srcOrd="1" destOrd="0" presId="urn:microsoft.com/office/officeart/2005/8/layout/orgChart1"/>
    <dgm:cxn modelId="{50FBF891-DB44-466E-AA6E-5C336EF9088A}" type="presParOf" srcId="{F22F526B-FB91-4FEB-96E5-6A3C2725BE2F}" destId="{D45B2045-EDA4-4EA5-B682-CDFA9EF2D95E}" srcOrd="2" destOrd="0" presId="urn:microsoft.com/office/officeart/2005/8/layout/orgChart1"/>
    <dgm:cxn modelId="{5939E2FB-D91F-4D6B-BBBB-591A49950647}" type="presParOf" srcId="{CE174B51-956F-4187-88ED-0C935E1B0596}" destId="{376108E2-BC02-47BA-9CAC-2C945E942D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8F21-2DE9-4A19-9900-11D5DA1899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48C25-C556-49B7-B396-105B95E19517}">
      <dgm:prSet phldrT="[Text]" custT="1"/>
      <dgm:spPr>
        <a:solidFill>
          <a:srgbClr val="8BBACF"/>
        </a:solidFill>
      </dgm:spPr>
      <dgm:t>
        <a:bodyPr/>
        <a:lstStyle/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ПРИЛОЗИ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ПРИЈЕДЛОЗИ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УЗВИЦИ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ВЕЗНИЦИ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РИЈЕЧЦЕ</a:t>
          </a:r>
          <a:endParaRPr lang="en-US" sz="20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90329-6224-4285-9F69-ED1E4860FF58}" type="parTrans" cxnId="{F26B4E0A-7210-4ECE-9379-627B3FF4EAAD}">
      <dgm:prSet/>
      <dgm:spPr/>
      <dgm:t>
        <a:bodyPr/>
        <a:lstStyle/>
        <a:p>
          <a:endParaRPr lang="en-US"/>
        </a:p>
      </dgm:t>
    </dgm:pt>
    <dgm:pt modelId="{E6AE83B1-DBBA-422C-96D5-65034B5135B0}" type="sibTrans" cxnId="{F26B4E0A-7210-4ECE-9379-627B3FF4EAAD}">
      <dgm:prSet/>
      <dgm:spPr/>
      <dgm:t>
        <a:bodyPr/>
        <a:lstStyle/>
        <a:p>
          <a:endParaRPr lang="en-US"/>
        </a:p>
      </dgm:t>
    </dgm:pt>
    <dgm:pt modelId="{1E9F87D9-E9C9-4D3E-AFDD-67EF2AA71B7B}" type="pres">
      <dgm:prSet presAssocID="{ED358F21-2DE9-4A19-9900-11D5DA1899F1}" presName="diagram" presStyleCnt="0">
        <dgm:presLayoutVars>
          <dgm:dir/>
          <dgm:resizeHandles val="exact"/>
        </dgm:presLayoutVars>
      </dgm:prSet>
      <dgm:spPr/>
    </dgm:pt>
    <dgm:pt modelId="{BC56B32B-C15A-4813-8B4D-EAF391EE47FA}" type="pres">
      <dgm:prSet presAssocID="{2F348C25-C556-49B7-B396-105B95E19517}" presName="node" presStyleLbl="node1" presStyleIdx="0" presStyleCnt="1" custScaleX="181239" custScaleY="111507" custLinFactNeighborX="161" custLinFactNeighborY="126">
        <dgm:presLayoutVars>
          <dgm:bulletEnabled val="1"/>
        </dgm:presLayoutVars>
      </dgm:prSet>
      <dgm:spPr/>
    </dgm:pt>
  </dgm:ptLst>
  <dgm:cxnLst>
    <dgm:cxn modelId="{F26B4E0A-7210-4ECE-9379-627B3FF4EAAD}" srcId="{ED358F21-2DE9-4A19-9900-11D5DA1899F1}" destId="{2F348C25-C556-49B7-B396-105B95E19517}" srcOrd="0" destOrd="0" parTransId="{6FF90329-6224-4285-9F69-ED1E4860FF58}" sibTransId="{E6AE83B1-DBBA-422C-96D5-65034B5135B0}"/>
    <dgm:cxn modelId="{9886115B-AC9C-4FD4-94DD-B6D8FBBA649F}" type="presOf" srcId="{2F348C25-C556-49B7-B396-105B95E19517}" destId="{BC56B32B-C15A-4813-8B4D-EAF391EE47FA}" srcOrd="0" destOrd="0" presId="urn:microsoft.com/office/officeart/2005/8/layout/default"/>
    <dgm:cxn modelId="{214EA687-61A9-4621-8304-260EAC444C1B}" type="presOf" srcId="{ED358F21-2DE9-4A19-9900-11D5DA1899F1}" destId="{1E9F87D9-E9C9-4D3E-AFDD-67EF2AA71B7B}" srcOrd="0" destOrd="0" presId="urn:microsoft.com/office/officeart/2005/8/layout/default"/>
    <dgm:cxn modelId="{547B2E2A-95A8-4A1B-8547-BC68F73130A4}" type="presParOf" srcId="{1E9F87D9-E9C9-4D3E-AFDD-67EF2AA71B7B}" destId="{BC56B32B-C15A-4813-8B4D-EAF391EE47F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ECD65-7361-4BAC-870A-5DF2D1FA704D}">
      <dsp:nvSpPr>
        <dsp:cNvPr id="0" name=""/>
        <dsp:cNvSpPr/>
      </dsp:nvSpPr>
      <dsp:spPr>
        <a:xfrm>
          <a:off x="8" y="0"/>
          <a:ext cx="5029182" cy="1827024"/>
        </a:xfrm>
        <a:prstGeom prst="rect">
          <a:avLst/>
        </a:prstGeom>
        <a:solidFill>
          <a:srgbClr val="8BBA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ИМЕНИЦЕ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ЗАМЈЕНИЦЕ              </a:t>
          </a:r>
          <a:r>
            <a:rPr lang="sr-Cyrl-BA" sz="20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ИМЕНСКЕ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ПРИДЈЕВИ                   </a:t>
          </a:r>
          <a:r>
            <a:rPr lang="sr-Cyrl-BA" sz="20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РИЈЕЧИ</a:t>
          </a: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БРОЈЕВИ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b="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ГЛАГОЛИ</a:t>
          </a:r>
          <a:endParaRPr lang="en-US" sz="2000" b="0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" y="0"/>
        <a:ext cx="5029182" cy="1827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8814E-79CB-4824-A43A-87402E8D695D}">
      <dsp:nvSpPr>
        <dsp:cNvPr id="0" name=""/>
        <dsp:cNvSpPr/>
      </dsp:nvSpPr>
      <dsp:spPr>
        <a:xfrm>
          <a:off x="5791200" y="597954"/>
          <a:ext cx="2718826" cy="42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34"/>
              </a:lnTo>
              <a:lnTo>
                <a:pt x="2718826" y="213034"/>
              </a:lnTo>
              <a:lnTo>
                <a:pt x="2718826" y="426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F894F-3F67-4924-A6AE-7451D17957AA}">
      <dsp:nvSpPr>
        <dsp:cNvPr id="0" name=""/>
        <dsp:cNvSpPr/>
      </dsp:nvSpPr>
      <dsp:spPr>
        <a:xfrm>
          <a:off x="3115396" y="597954"/>
          <a:ext cx="2675803" cy="426068"/>
        </a:xfrm>
        <a:custGeom>
          <a:avLst/>
          <a:gdLst/>
          <a:ahLst/>
          <a:cxnLst/>
          <a:rect l="0" t="0" r="0" b="0"/>
          <a:pathLst>
            <a:path>
              <a:moveTo>
                <a:pt x="2675803" y="0"/>
              </a:moveTo>
              <a:lnTo>
                <a:pt x="2675803" y="213034"/>
              </a:lnTo>
              <a:lnTo>
                <a:pt x="0" y="213034"/>
              </a:lnTo>
              <a:lnTo>
                <a:pt x="0" y="426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C20BD-B1CE-41E6-B7C4-2F1D2C8FD9C5}">
      <dsp:nvSpPr>
        <dsp:cNvPr id="0" name=""/>
        <dsp:cNvSpPr/>
      </dsp:nvSpPr>
      <dsp:spPr>
        <a:xfrm>
          <a:off x="3962400" y="1062"/>
          <a:ext cx="3657598" cy="596892"/>
        </a:xfrm>
        <a:prstGeom prst="rect">
          <a:avLst/>
        </a:prstGeom>
        <a:solidFill>
          <a:srgbClr val="FF2F2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ВРСТЕ РИЈЕЧИ</a:t>
          </a:r>
          <a:endParaRPr lang="en-US" sz="2400" b="1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2400" y="1062"/>
        <a:ext cx="3657598" cy="596892"/>
      </dsp:txXfrm>
    </dsp:sp>
    <dsp:sp modelId="{4E1FA9FB-CE4F-4160-8686-BDF224FA2F45}">
      <dsp:nvSpPr>
        <dsp:cNvPr id="0" name=""/>
        <dsp:cNvSpPr/>
      </dsp:nvSpPr>
      <dsp:spPr>
        <a:xfrm>
          <a:off x="609603" y="1024023"/>
          <a:ext cx="5011584" cy="868896"/>
        </a:xfrm>
        <a:prstGeom prst="rect">
          <a:avLst/>
        </a:prstGeom>
        <a:solidFill>
          <a:srgbClr val="FF2F2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ПРОМЈЕНЉИВЕ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(мијењају свој облик)</a:t>
          </a:r>
          <a:endParaRPr lang="en-US" sz="2400" b="0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03" y="1024023"/>
        <a:ext cx="5011584" cy="868896"/>
      </dsp:txXfrm>
    </dsp:sp>
    <dsp:sp modelId="{F13B5771-91E6-4155-BCAA-377083F0FAEE}">
      <dsp:nvSpPr>
        <dsp:cNvPr id="0" name=""/>
        <dsp:cNvSpPr/>
      </dsp:nvSpPr>
      <dsp:spPr>
        <a:xfrm>
          <a:off x="6047257" y="1024023"/>
          <a:ext cx="4925538" cy="879913"/>
        </a:xfrm>
        <a:prstGeom prst="rect">
          <a:avLst/>
        </a:prstGeom>
        <a:solidFill>
          <a:srgbClr val="FF2F2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НЕПРОМЈЕНЉИВЕ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BA" sz="2400" b="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(не мијењају свој облик)</a:t>
          </a:r>
          <a:endParaRPr lang="en-US" sz="2400" b="1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7257" y="1024023"/>
        <a:ext cx="4925538" cy="879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B32B-C15A-4813-8B4D-EAF391EE47FA}">
      <dsp:nvSpPr>
        <dsp:cNvPr id="0" name=""/>
        <dsp:cNvSpPr/>
      </dsp:nvSpPr>
      <dsp:spPr>
        <a:xfrm>
          <a:off x="8762" y="4130"/>
          <a:ext cx="4942889" cy="1824662"/>
        </a:xfrm>
        <a:prstGeom prst="rect">
          <a:avLst/>
        </a:prstGeom>
        <a:solidFill>
          <a:srgbClr val="8BBA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ПРИЛОЗИ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ПРИЈЕДЛОЗИ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УЗВИЦИ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ВЕЗНИЦИ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РИЈЕЧЦЕ</a:t>
          </a:r>
          <a:endParaRPr lang="en-US" sz="2000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62" y="4130"/>
        <a:ext cx="4942889" cy="182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5/8/2020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helffantasies.com/2015/12/19/the-audiobook-debate-what-counts-as-read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300449/childr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irl-soccer-happy-kid-ball-2381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de-zon-een-glimlach-de-stralen-geel-200580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domainq.net/little-girl-study-0009848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dsp.stackexchange.com/questions/17303/image-processing-flatten-a-3d-ba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hyperlink" Target="http://vremeigre.com/golma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2">
                <a:lumMod val="20000"/>
                <a:lumOff val="80000"/>
              </a:schemeClr>
            </a:gs>
            <a:gs pos="58000">
              <a:srgbClr val="C00000">
                <a:lumMod val="91000"/>
                <a:lumOff val="9000"/>
              </a:srgbClr>
            </a:gs>
            <a:gs pos="100000">
              <a:schemeClr val="accent1">
                <a:alpha val="55000"/>
                <a:lumMod val="54000"/>
                <a:lumOff val="4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8F8F-1B76-498C-B868-F8863831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905000"/>
            <a:ext cx="71628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B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И КЊИЖЕВНОСТ ЗА 6. РАЗРЕД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3EB04-EA1C-4E84-96F8-0C25E715E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8012" y="914400"/>
            <a:ext cx="2590800" cy="51816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020411-1053-4ACF-9EFC-418E86E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7086600"/>
            <a:ext cx="4900903" cy="4572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5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31010B-EC86-4BDB-855F-11B4021B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143000"/>
            <a:ext cx="11582399" cy="1295400"/>
          </a:xfrm>
          <a:noFill/>
        </p:spPr>
        <p:txBody>
          <a:bodyPr>
            <a:normAutofit/>
          </a:bodyPr>
          <a:lstStyle/>
          <a:p>
            <a:pPr algn="ctr"/>
            <a:r>
              <a:rPr lang="sr-Cyrl-BA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0A88F-9A20-4573-8384-B0F5172F0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6375" y="3048000"/>
            <a:ext cx="4196073" cy="32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76DB24-B8BF-4507-B466-4877177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609600"/>
            <a:ext cx="10157354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DC750FB9-3116-40AA-949F-07F359A5D94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912812" y="2143125"/>
          <a:ext cx="5029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DB058F4B-4DB1-481F-AA1B-5D2EF75CFE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3212" y="228600"/>
          <a:ext cx="11582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ight Brace 17">
            <a:extLst>
              <a:ext uri="{FF2B5EF4-FFF2-40B4-BE49-F238E27FC236}">
                <a16:creationId xmlns:a16="http://schemas.microsoft.com/office/drawing/2014/main" id="{ABF77D02-888A-4CE8-9625-21B0BB754C56}"/>
              </a:ext>
            </a:extLst>
          </p:cNvPr>
          <p:cNvSpPr/>
          <p:nvPr/>
        </p:nvSpPr>
        <p:spPr>
          <a:xfrm>
            <a:off x="2741612" y="2286000"/>
            <a:ext cx="381000" cy="1143000"/>
          </a:xfrm>
          <a:prstGeom prst="rightBrace">
            <a:avLst>
              <a:gd name="adj1" fmla="val 23333"/>
              <a:gd name="adj2" fmla="val 48333"/>
            </a:avLst>
          </a:prstGeom>
          <a:ln w="19050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0B39341-3AFC-4CC6-830E-62C5E1648F4C}"/>
              </a:ext>
            </a:extLst>
          </p:cNvPr>
          <p:cNvGraphicFramePr/>
          <p:nvPr/>
        </p:nvGraphicFramePr>
        <p:xfrm>
          <a:off x="6323011" y="2143125"/>
          <a:ext cx="495165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BCE4668-53D2-4E71-91BF-8EC357D88DCF}"/>
              </a:ext>
            </a:extLst>
          </p:cNvPr>
          <p:cNvSpPr txBox="1"/>
          <p:nvPr/>
        </p:nvSpPr>
        <p:spPr>
          <a:xfrm>
            <a:off x="912812" y="4419600"/>
            <a:ext cx="510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ИМЕНСКЕ РИЈЕЧИ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имају: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мушки, женски и средњи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једнина, множина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различити облици именских ријечи</a:t>
            </a:r>
            <a:endParaRPr lang="en-US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69B2AE-4AB5-4E75-B3DB-D208E2AF1915}"/>
              </a:ext>
            </a:extLst>
          </p:cNvPr>
          <p:cNvSpPr txBox="1"/>
          <p:nvPr/>
        </p:nvSpPr>
        <p:spPr>
          <a:xfrm>
            <a:off x="6323010" y="4419600"/>
            <a:ext cx="52578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имају: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 2. и 3. лице једнине и множине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једнина, множина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мушки, женски и средњи</a:t>
            </a:r>
            <a:endParaRPr lang="en-US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8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498601"/>
            <a:ext cx="7643945" cy="2768599"/>
          </a:xfrm>
        </p:spPr>
        <p:txBody>
          <a:bodyPr>
            <a:normAutofit/>
          </a:bodyPr>
          <a:lstStyle/>
          <a:p>
            <a:pPr algn="ctr"/>
            <a:r>
              <a:rPr lang="sr-Cyrl-B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НЕПРОМЈЕНЉИВЕ РИЈЕЧИ (понављање)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7239000"/>
            <a:ext cx="7008574" cy="381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F6C7-B7AD-4CFB-99B1-673617DB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6200"/>
            <a:ext cx="10896600" cy="381000"/>
          </a:xfrm>
        </p:spPr>
        <p:txBody>
          <a:bodyPr>
            <a:noAutofit/>
          </a:bodyPr>
          <a:lstStyle/>
          <a:p>
            <a:pPr algn="ctr"/>
            <a:r>
              <a:rPr lang="sr-Cyrl-BA" sz="24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НЕПРОМЈЕНЉИВЕ РИЈЕЧИ</a:t>
            </a:r>
            <a:endParaRPr lang="en-US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D2CE55-EF63-4EA4-8F87-7BAFA9B90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26363"/>
              </p:ext>
            </p:extLst>
          </p:nvPr>
        </p:nvGraphicFramePr>
        <p:xfrm>
          <a:off x="227012" y="457200"/>
          <a:ext cx="11734800" cy="64105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46960">
                  <a:extLst>
                    <a:ext uri="{9D8B030D-6E8A-4147-A177-3AD203B41FA5}">
                      <a16:colId xmlns:a16="http://schemas.microsoft.com/office/drawing/2014/main" val="2167610986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141230345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266186803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330276223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231695777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i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ПРИЛОЗИ</a:t>
                      </a:r>
                      <a:endParaRPr lang="en-US" sz="2400" b="1" i="0" dirty="0">
                        <a:ln>
                          <a:noFill/>
                        </a:ln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ПРИЈЕДЛОЗИ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ВЕЗНИЦИ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УЗВИЦИ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РИЈЕЧЦЕ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F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31676"/>
                  </a:ext>
                </a:extLst>
              </a:tr>
              <a:tr h="5953345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стоје уз глаголе и одређују</a:t>
                      </a:r>
                      <a:r>
                        <a:rPr lang="sr-Latn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ВРИЈЕМЕ (Кад?):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сада, некад, синоћ, јесенас, тада...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МЈЕСТО (Гдје?):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близу, лијево, назад, ту, овдје...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 (Како?):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споро, овако, људски, некако, тако...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УЗРОК (Зашто?):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зато, стога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КОЛИЧИНУ (Колико?):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мало, још, доста, много, одвише...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стоје испред именских ријечи и показују различите односе између бића, предмета и појава, тј. однос именице према другим ријечима. Ти односи могу бити: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ПРОСТОРНИ: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на, са, поред, у, иза..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ВРЕМЕНСКИ: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од, до, из...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Односи узрока, друштва, циља, намјене: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због, ради, за...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повезују ријечи у реченици као и просте реченице у сложеној реченици. Према томе да ли везују независне или зависне реченице, везници могу бити: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НЕЗАВИСНИ: 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па, те, а, али, или, осим, него...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ЗАВИСНИ: </a:t>
                      </a:r>
                      <a:r>
                        <a:rPr lang="sr-Cyrl-B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кад, док, чим, јер, иако, тек, ако...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изражавају различита јака и нагла осјећања и расположења (страх, срећа, бол, уживање, љутња): ох, јој, ура, ух, јао...)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и узвике убрајамо и ријечи које подражавају гласове из природе: бум, трас, фију, цију, бућ, кврц...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служе за дозивање и тјерање животиња: иш, мац, шиц, пис, гиц...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служе да се у реченици истакне лични став лица које говори према предмету разговора. Ријечце могу бити: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b="1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ПОТВРДНЕ: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да, збиља, наравно...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b="1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ОДРИЧНЕ: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не, нипошто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b="1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УПИТНЕ: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зар, да ли, ли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b="1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ПОКАЗНЕ: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ето, ено, ево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sr-Cyrl-BA" sz="2000" b="1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истицање супротности, за посебно истицање, за закључивање...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8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2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B54172-4C23-4795-AB87-18B39FB0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0"/>
            <a:ext cx="11582400" cy="609600"/>
          </a:xfrm>
        </p:spPr>
        <p:txBody>
          <a:bodyPr>
            <a:normAutofit/>
          </a:bodyPr>
          <a:lstStyle/>
          <a:p>
            <a:pPr algn="ctr"/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ПРИЛОЗИ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B5B9A-4884-4899-8974-772344EC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685800"/>
            <a:ext cx="11582400" cy="6019800"/>
          </a:xfrm>
        </p:spPr>
        <p:txBody>
          <a:bodyPr>
            <a:normAutofit/>
          </a:bodyPr>
          <a:lstStyle/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Стоје уз глаголе, али и уз придјеве, именице и друге прилоге и одређују степен особине која се њима казује: необично плава, много новца, мало супе, врло рано...)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Прилози за начин и количину једнаки су по облику са придјевима средњег рода или придјевским замјеницама: 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Толико дијете</a:t>
            </a:r>
            <a:r>
              <a:rPr lang="sr-Latn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толико игра.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придјевска замјеница                        прилог за количину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Неки прилози се могу поредити: </a:t>
            </a:r>
          </a:p>
          <a:p>
            <a:pPr lvl="1">
              <a:buFontTx/>
              <a:buChar char="-"/>
            </a:pPr>
            <a:r>
              <a:rPr lang="sr-Cyrl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Трчи </a:t>
            </a:r>
            <a:r>
              <a:rPr lang="sr-Cyrl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брзо, брже, најбрже</a:t>
            </a:r>
          </a:p>
          <a:p>
            <a:pPr lvl="1">
              <a:buFontTx/>
              <a:buChar char="-"/>
            </a:pPr>
            <a:r>
              <a:rPr lang="sr-Cyrl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Узети </a:t>
            </a:r>
            <a:r>
              <a:rPr lang="sr-Cyrl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много, више, највише</a:t>
            </a:r>
          </a:p>
          <a:p>
            <a:pPr lvl="1">
              <a:buFontTx/>
              <a:buChar char="-"/>
            </a:pPr>
            <a:r>
              <a:rPr lang="sr-Cyrl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Стиже </a:t>
            </a:r>
            <a:r>
              <a:rPr lang="sr-Cyrl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далеко, даље, најдаље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Поређење прилога исто је као и поређење придјева само што се придјеви односе на именице, а прилози на глаголе!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786341-973C-4918-9529-29EC0A697639}"/>
              </a:ext>
            </a:extLst>
          </p:cNvPr>
          <p:cNvSpPr/>
          <p:nvPr/>
        </p:nvSpPr>
        <p:spPr>
          <a:xfrm>
            <a:off x="3891162" y="2590800"/>
            <a:ext cx="990600" cy="3810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631475-1A91-4086-A97F-2BA9613E5CB5}"/>
              </a:ext>
            </a:extLst>
          </p:cNvPr>
          <p:cNvSpPr/>
          <p:nvPr/>
        </p:nvSpPr>
        <p:spPr>
          <a:xfrm>
            <a:off x="6132512" y="2590800"/>
            <a:ext cx="914400" cy="3810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7BAF57-2770-4406-954C-AA877E060753}"/>
              </a:ext>
            </a:extLst>
          </p:cNvPr>
          <p:cNvCxnSpPr>
            <a:cxnSpLocks/>
          </p:cNvCxnSpPr>
          <p:nvPr/>
        </p:nvCxnSpPr>
        <p:spPr>
          <a:xfrm flipH="1">
            <a:off x="3137931" y="2971800"/>
            <a:ext cx="7620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93628F-69E0-4728-96C0-53BD5A9A4D9A}"/>
              </a:ext>
            </a:extLst>
          </p:cNvPr>
          <p:cNvCxnSpPr>
            <a:cxnSpLocks/>
          </p:cNvCxnSpPr>
          <p:nvPr/>
        </p:nvCxnSpPr>
        <p:spPr>
          <a:xfrm>
            <a:off x="7008812" y="2971800"/>
            <a:ext cx="9144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2BF4AFE-D0DC-46D9-B499-0EE133EF8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2012" y="3429000"/>
            <a:ext cx="151939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5E8B-5B5F-4B00-99DC-F2B347FC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-76200"/>
            <a:ext cx="11582400" cy="838200"/>
          </a:xfrm>
        </p:spPr>
        <p:txBody>
          <a:bodyPr>
            <a:normAutofit/>
          </a:bodyPr>
          <a:lstStyle/>
          <a:p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РАЗЛИКУЈ ПРИЛОГ ОД ПРИДЈЕВА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6A335-3FD7-4DA3-BE2F-FBECA4139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990600"/>
            <a:ext cx="115824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атрибут             прилошка одредба за начин</a:t>
            </a:r>
            <a:endParaRPr lang="sr-Latn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Сјајно    сунце    сјајно    сија.</a:t>
            </a:r>
          </a:p>
          <a:p>
            <a:pPr marL="0" indent="0" algn="ctr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придјев    именица   прилог   глагол</a:t>
            </a:r>
          </a:p>
          <a:p>
            <a:pPr marL="0" indent="0" algn="ctr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(Какво је сунце?)           (Како сија сунце?)</a:t>
            </a:r>
            <a:endParaRPr lang="sr-Latn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Уживам на </a:t>
            </a:r>
            <a:r>
              <a:rPr lang="sr-Cyrl-B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сјајном</a:t>
            </a:r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сунцу које </a:t>
            </a:r>
            <a:r>
              <a:rPr lang="sr-Cyrl-B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сјајно</a:t>
            </a:r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сија.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стоје уз глаголе, прилози имају функцију неке прилошке одредбе.</a:t>
            </a:r>
          </a:p>
          <a:p>
            <a:pPr marL="0" indent="0">
              <a:buNone/>
            </a:pPr>
            <a:endParaRPr lang="sr-Cyrl-BA" sz="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РАЗЛИКУЈ РИЈЕЧЦЕ ОД ПРИЛОГА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Маја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сигурно, 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 шта су ријечце.                </a:t>
            </a:r>
            <a:r>
              <a:rPr lang="sr-Cyrl-B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ријечца</a:t>
            </a:r>
            <a:endParaRPr lang="sr-Cyrl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Маја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 шта су ријечце.                  </a:t>
            </a:r>
            <a:r>
              <a:rPr lang="sr-Cyrl-B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прилог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4796B7-1AB9-4727-9E3B-C50A8967D5F9}"/>
              </a:ext>
            </a:extLst>
          </p:cNvPr>
          <p:cNvCxnSpPr>
            <a:cxnSpLocks/>
          </p:cNvCxnSpPr>
          <p:nvPr/>
        </p:nvCxnSpPr>
        <p:spPr>
          <a:xfrm>
            <a:off x="4418012" y="2071455"/>
            <a:ext cx="0" cy="3188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104755-1835-4134-94C2-DF1EDDA5CE70}"/>
              </a:ext>
            </a:extLst>
          </p:cNvPr>
          <p:cNvCxnSpPr>
            <a:cxnSpLocks/>
          </p:cNvCxnSpPr>
          <p:nvPr/>
        </p:nvCxnSpPr>
        <p:spPr>
          <a:xfrm>
            <a:off x="6922886" y="2042599"/>
            <a:ext cx="0" cy="3477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0B8CAA-14A3-4442-848A-1114129C223E}"/>
              </a:ext>
            </a:extLst>
          </p:cNvPr>
          <p:cNvCxnSpPr>
            <a:cxnSpLocks/>
          </p:cNvCxnSpPr>
          <p:nvPr/>
        </p:nvCxnSpPr>
        <p:spPr>
          <a:xfrm flipV="1">
            <a:off x="6932612" y="1416174"/>
            <a:ext cx="0" cy="3258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2BAC2F-6A1A-4937-878F-E5004BD363C7}"/>
              </a:ext>
            </a:extLst>
          </p:cNvPr>
          <p:cNvCxnSpPr>
            <a:cxnSpLocks/>
          </p:cNvCxnSpPr>
          <p:nvPr/>
        </p:nvCxnSpPr>
        <p:spPr>
          <a:xfrm>
            <a:off x="8151812" y="1998212"/>
            <a:ext cx="0" cy="3810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C29BFD-4700-45AB-A607-E6029353146C}"/>
              </a:ext>
            </a:extLst>
          </p:cNvPr>
          <p:cNvCxnSpPr>
            <a:cxnSpLocks/>
          </p:cNvCxnSpPr>
          <p:nvPr/>
        </p:nvCxnSpPr>
        <p:spPr>
          <a:xfrm>
            <a:off x="5789612" y="2002282"/>
            <a:ext cx="0" cy="3728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23B429-98C9-4DEA-8131-BC011FCF1BE8}"/>
              </a:ext>
            </a:extLst>
          </p:cNvPr>
          <p:cNvCxnSpPr>
            <a:cxnSpLocks/>
          </p:cNvCxnSpPr>
          <p:nvPr/>
        </p:nvCxnSpPr>
        <p:spPr>
          <a:xfrm flipH="1" flipV="1">
            <a:off x="4418012" y="1416174"/>
            <a:ext cx="7290" cy="3258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3EDF4D-CDFF-4307-B866-FACFCB229C29}"/>
              </a:ext>
            </a:extLst>
          </p:cNvPr>
          <p:cNvCxnSpPr/>
          <p:nvPr/>
        </p:nvCxnSpPr>
        <p:spPr>
          <a:xfrm>
            <a:off x="5214567" y="5791200"/>
            <a:ext cx="762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7189985-FCDF-41DF-8159-63CC159BB209}"/>
              </a:ext>
            </a:extLst>
          </p:cNvPr>
          <p:cNvCxnSpPr>
            <a:cxnSpLocks/>
          </p:cNvCxnSpPr>
          <p:nvPr/>
        </p:nvCxnSpPr>
        <p:spPr>
          <a:xfrm>
            <a:off x="5214567" y="6324600"/>
            <a:ext cx="762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DE6DBD3-E904-45FD-BB5B-E94E4A9B0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507" y="1045090"/>
            <a:ext cx="2403405" cy="205273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0D5309-DFA7-4A33-8CDF-1EE3BB09F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14796" y="4724400"/>
            <a:ext cx="1673126" cy="17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2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AF-1DB9-4432-98DF-380F5C0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ПРИЈЕДЛОЗИ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9255-2316-4B0B-81B8-13E71B20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295400"/>
            <a:ext cx="11582400" cy="5410200"/>
          </a:xfrm>
        </p:spPr>
        <p:txBody>
          <a:bodyPr>
            <a:normAutofit/>
          </a:bodyPr>
          <a:lstStyle/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Стоје уз именске ријечи и сами ван реченице не могу да стоје.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реченице тешко је утврдити да ли се ради о прилогу или приједлогу.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Она живи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близу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Она живи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близу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града.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sr-Cyrl-B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прилог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sr-Cyrl-B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</a:t>
            </a:r>
          </a:p>
          <a:p>
            <a:pPr marL="0" indent="0">
              <a:buNone/>
            </a:pPr>
            <a:r>
              <a:rPr lang="sr-Cyrl-B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(Прилог = ПОМ)                    (приједлошко – падежна конструкција = ПОМ)</a:t>
            </a:r>
          </a:p>
          <a:p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ПАЗИ! 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Узрок се означава обично приједлогом ЗБОГ, а циљ РАДИ и често се ова два приједлога погрешно употребљавају.</a:t>
            </a:r>
          </a:p>
          <a:p>
            <a:pPr marL="426645" lvl="1" indent="0">
              <a:buNone/>
            </a:pPr>
            <a:r>
              <a:rPr lang="sr-Cyrl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Касни </a:t>
            </a:r>
            <a:r>
              <a:rPr lang="sr-Cyrl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sr-Cyrl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лошег времена.                               </a:t>
            </a:r>
            <a:r>
              <a:rPr lang="sr-Latn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узрок</a:t>
            </a:r>
          </a:p>
          <a:p>
            <a:pPr marL="426645" lvl="1" indent="0">
              <a:buNone/>
            </a:pPr>
            <a:r>
              <a:rPr lang="sr-Cyrl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Дошао сам </a:t>
            </a:r>
            <a:r>
              <a:rPr lang="sr-Cyrl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sr-Cyrl-B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 не због) прегледа.                </a:t>
            </a:r>
            <a:r>
              <a:rPr lang="sr-Cyrl-B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Приједлози се могу употребити и уз прилоге: од јесенас, од прољетос, до јуче...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711381-4CC3-46E4-9143-EE83E843330A}"/>
              </a:ext>
            </a:extLst>
          </p:cNvPr>
          <p:cNvCxnSpPr/>
          <p:nvPr/>
        </p:nvCxnSpPr>
        <p:spPr>
          <a:xfrm>
            <a:off x="3579812" y="28194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C52B7F-6620-4065-85FB-E6D550A35ACF}"/>
              </a:ext>
            </a:extLst>
          </p:cNvPr>
          <p:cNvCxnSpPr>
            <a:cxnSpLocks/>
          </p:cNvCxnSpPr>
          <p:nvPr/>
        </p:nvCxnSpPr>
        <p:spPr>
          <a:xfrm>
            <a:off x="8990012" y="2819400"/>
            <a:ext cx="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23A947-FF1A-48D1-96D8-39F777E1CB21}"/>
              </a:ext>
            </a:extLst>
          </p:cNvPr>
          <p:cNvCxnSpPr/>
          <p:nvPr/>
        </p:nvCxnSpPr>
        <p:spPr>
          <a:xfrm>
            <a:off x="6018212" y="5334000"/>
            <a:ext cx="8382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193A23-705B-42AF-89C1-DE9DCBD7A2C0}"/>
              </a:ext>
            </a:extLst>
          </p:cNvPr>
          <p:cNvCxnSpPr>
            <a:cxnSpLocks/>
          </p:cNvCxnSpPr>
          <p:nvPr/>
        </p:nvCxnSpPr>
        <p:spPr>
          <a:xfrm>
            <a:off x="6018212" y="5791200"/>
            <a:ext cx="8382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C7FA-3DAE-42F4-B7CE-677EDB3F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-304800"/>
            <a:ext cx="1158240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320E-F71A-45EC-B7D3-A9B75C8A8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52400"/>
            <a:ext cx="11582400" cy="6553200"/>
          </a:xfrm>
        </p:spPr>
        <p:txBody>
          <a:bodyPr/>
          <a:lstStyle/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Врсту ових ријечи препознаћеш само у реченици.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Ријечца: Да, дошла сам.  Да ли радиш?                                    </a:t>
            </a:r>
            <a:endParaRPr lang="sr-Cyrl-B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Везник: Рекао је да ће доћи.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Ријечца: Наоблачило се.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Замјеница: Чешљам се (себе).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Помоћни глагол: Дошао је (јесте).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Замјеница: Видим је (њу). </a:t>
            </a:r>
            <a:endParaRPr lang="sr-Latn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Упитна ријечца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пише се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одвојено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 је у вези са глаголом: </a:t>
            </a:r>
            <a:r>
              <a:rPr lang="sr-Cyrl-B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Пишеш ли? Је ли договорено? Би ли читао?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Неки везници су срасли са ријечцом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тад се пишу </a:t>
            </a:r>
            <a:r>
              <a:rPr lang="sr-Cyrl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спојено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B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АЛИ, ИЛИ, КАМОЛИ, НЕКМОЛИ...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7F549-48EE-4501-8593-03CDC30C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737855"/>
            <a:ext cx="1591194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4E386D-EF94-4101-AA93-8D7959AD2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12" y="2018126"/>
            <a:ext cx="1579001" cy="128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19564-22C5-4B53-9ACF-8A607C3C2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873" y="3172458"/>
            <a:ext cx="1444877" cy="128027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C199C5-5B9F-4715-AFAE-0539FD4727F6}"/>
              </a:ext>
            </a:extLst>
          </p:cNvPr>
          <p:cNvCxnSpPr/>
          <p:nvPr/>
        </p:nvCxnSpPr>
        <p:spPr>
          <a:xfrm flipV="1">
            <a:off x="3875606" y="977459"/>
            <a:ext cx="1837806" cy="2745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BEAE2-B063-401B-AFD0-E3440309E0FE}"/>
              </a:ext>
            </a:extLst>
          </p:cNvPr>
          <p:cNvCxnSpPr>
            <a:cxnSpLocks/>
          </p:cNvCxnSpPr>
          <p:nvPr/>
        </p:nvCxnSpPr>
        <p:spPr>
          <a:xfrm>
            <a:off x="3875606" y="1387506"/>
            <a:ext cx="1837806" cy="2209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AAAEA-6194-499B-B012-1F4503CAAA37}"/>
              </a:ext>
            </a:extLst>
          </p:cNvPr>
          <p:cNvCxnSpPr/>
          <p:nvPr/>
        </p:nvCxnSpPr>
        <p:spPr>
          <a:xfrm flipV="1">
            <a:off x="3875606" y="2190094"/>
            <a:ext cx="1837806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33BECD-EF00-4FF1-9C82-ACCD8E4DF4B3}"/>
              </a:ext>
            </a:extLst>
          </p:cNvPr>
          <p:cNvCxnSpPr/>
          <p:nvPr/>
        </p:nvCxnSpPr>
        <p:spPr>
          <a:xfrm>
            <a:off x="3875606" y="2666214"/>
            <a:ext cx="1837806" cy="1237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19A371-FEF0-43D5-B835-0060220BDE24}"/>
              </a:ext>
            </a:extLst>
          </p:cNvPr>
          <p:cNvCxnSpPr>
            <a:cxnSpLocks/>
          </p:cNvCxnSpPr>
          <p:nvPr/>
        </p:nvCxnSpPr>
        <p:spPr>
          <a:xfrm flipV="1">
            <a:off x="3802445" y="3440663"/>
            <a:ext cx="1910965" cy="2567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8F9B1F-BD13-4FCF-981B-BB8F67E12CC8}"/>
              </a:ext>
            </a:extLst>
          </p:cNvPr>
          <p:cNvCxnSpPr>
            <a:cxnSpLocks/>
          </p:cNvCxnSpPr>
          <p:nvPr/>
        </p:nvCxnSpPr>
        <p:spPr>
          <a:xfrm>
            <a:off x="3802445" y="3880061"/>
            <a:ext cx="1910965" cy="1263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7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2299-D904-4469-A809-A818F9B0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609600"/>
          </a:xfrm>
        </p:spPr>
        <p:txBody>
          <a:bodyPr>
            <a:normAutofit/>
          </a:bodyPr>
          <a:lstStyle/>
          <a:p>
            <a:pPr algn="ctr"/>
            <a:r>
              <a:rPr lang="sr-Cyrl-B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ДОМАЋА ЗАДАЋА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F4F2-960F-4D2D-9BF3-2A7175CB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838200"/>
            <a:ext cx="11582400" cy="5867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непромјенљиве ријечи у реченици.</a:t>
            </a:r>
          </a:p>
          <a:p>
            <a:pPr marL="426645" lvl="1" indent="0">
              <a:buNone/>
            </a:pPr>
            <a:r>
              <a:rPr lang="sr-Cyrl-B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Али, нажалост, земља мала, а рђав глас далеко иде, те га тамо још горе дочекају и на крају га отпусте из службе.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прилоге у датом тексту.</a:t>
            </a:r>
          </a:p>
          <a:p>
            <a:pPr marL="426645" lvl="1" indent="0">
              <a:buNone/>
            </a:pPr>
            <a:r>
              <a:rPr lang="sr-Cyrl-B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Јуче смо играли фудбалску утакмицу. Најбољи играч нашег тима први гол је дао лако, други лакше, а трећи најлакше. Задовољни навијачи су задовољно клицали и гласно се радовали побједи.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ријечце у наведеној питалици.</a:t>
            </a:r>
          </a:p>
          <a:p>
            <a:pPr lvl="1">
              <a:buFontTx/>
              <a:buChar char="-"/>
            </a:pPr>
            <a:r>
              <a:rPr lang="sr-Cyrl-B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Растеш ли? </a:t>
            </a:r>
          </a:p>
          <a:p>
            <a:pPr lvl="1">
              <a:buFontTx/>
              <a:buChar char="-"/>
            </a:pPr>
            <a:r>
              <a:rPr lang="sr-Cyrl-B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Ето, не могу даље од капе.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везнике у наведеним пословицама.</a:t>
            </a:r>
          </a:p>
          <a:p>
            <a:pPr lvl="1">
              <a:buFontTx/>
              <a:buChar char="-"/>
            </a:pPr>
            <a:r>
              <a:rPr lang="sr-Cyrl-B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Чини добро, па и у воду баци.</a:t>
            </a:r>
          </a:p>
          <a:p>
            <a:pPr lvl="1">
              <a:buFontTx/>
              <a:buChar char="-"/>
            </a:pPr>
            <a:r>
              <a:rPr lang="sr-Cyrl-B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Ватра и вода су добре слуге, али зли господари.</a:t>
            </a:r>
          </a:p>
          <a:p>
            <a:pPr marL="457200" indent="-457200">
              <a:buFont typeface="+mj-lt"/>
              <a:buAutoNum type="arabicPeriod" startAt="4"/>
            </a:pPr>
            <a:endParaRPr lang="sr-Cyrl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DA1BA-512F-4A8A-AFBB-11E19B058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4" b="94184" l="15236" r="96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0412" y="4078773"/>
            <a:ext cx="2743200" cy="2053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41CDC-83EE-4B9D-ACE9-7FB43468C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61858" y="5410200"/>
            <a:ext cx="43710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3084</TotalTime>
  <Words>963</Words>
  <Application>Microsoft Office PowerPoint</Application>
  <PresentationFormat>Custom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Books 16x9</vt:lpstr>
      <vt:lpstr>СРПСКИ ЈЕЗИК И КЊИЖЕВНОСТ ЗА 6. РАЗРЕД</vt:lpstr>
      <vt:lpstr>PowerPoint Presentation</vt:lpstr>
      <vt:lpstr>НЕПРОМЈЕНЉИВЕ РИЈЕЧИ (понављање)</vt:lpstr>
      <vt:lpstr>НЕПРОМЈЕНЉИВЕ РИЈЕЧИ</vt:lpstr>
      <vt:lpstr>ПРИЛОЗИ</vt:lpstr>
      <vt:lpstr>РАЗЛИКУЈ ПРИЛОГ ОД ПРИДЈЕВА</vt:lpstr>
      <vt:lpstr>ПРИЈЕДЛОЗИ</vt:lpstr>
      <vt:lpstr>PowerPoint Presentation</vt:lpstr>
      <vt:lpstr>ДОМАЋА ЗАДАЋА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Dragan</dc:creator>
  <cp:lastModifiedBy>Dragan</cp:lastModifiedBy>
  <cp:revision>44</cp:revision>
  <dcterms:created xsi:type="dcterms:W3CDTF">2020-05-08T14:58:52Z</dcterms:created>
  <dcterms:modified xsi:type="dcterms:W3CDTF">2020-05-10T18:23:04Z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