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>
        <p:scale>
          <a:sx n="124" d="100"/>
          <a:sy n="124" d="100"/>
        </p:scale>
        <p:origin x="-432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4A680-8912-43EF-BB12-2512C46825B4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92CD5-99B8-4F85-B2A1-0B80EE1EC8B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321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FCF81-F477-406A-82AD-7BF8949B842D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005F-EEF4-4560-AA11-A81786100532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Picture 3" descr="tab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859"/>
            <a:ext cx="9144000" cy="51633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5736" y="843558"/>
            <a:ext cx="46711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СЛОВА </a:t>
            </a:r>
            <a:r>
              <a:rPr lang="sr-Cyrl-B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</a:t>
            </a:r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</a:t>
            </a:r>
            <a:r>
              <a:rPr lang="sr-Cyrl-B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</a:t>
            </a:r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 descr="kids-reading-playing-books-illustration-260nw-12294731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995686"/>
            <a:ext cx="5057775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Content Placeholder 3" descr="grožđ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059582"/>
            <a:ext cx="2800350" cy="2828925"/>
          </a:xfrm>
        </p:spPr>
      </p:pic>
      <p:pic>
        <p:nvPicPr>
          <p:cNvPr id="5" name="Picture 4" descr="za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11510"/>
            <a:ext cx="2618620" cy="2643758"/>
          </a:xfrm>
          <a:prstGeom prst="rect">
            <a:avLst/>
          </a:prstGeom>
        </p:spPr>
      </p:pic>
      <p:pic>
        <p:nvPicPr>
          <p:cNvPr id="6" name="Picture 5" descr="puž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84115" y="699542"/>
            <a:ext cx="3259885" cy="22157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3291830"/>
            <a:ext cx="1978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Ж</a:t>
            </a:r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АБА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3848" y="3939902"/>
            <a:ext cx="2654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ГРО</a:t>
            </a:r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Ж</a:t>
            </a:r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ЂЕ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0272" y="3291830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ПУ</a:t>
            </a:r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Ж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5" name="Content Placeholder 4" descr="čaš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75606"/>
            <a:ext cx="2247900" cy="1924050"/>
          </a:xfrm>
        </p:spPr>
      </p:pic>
      <p:sp>
        <p:nvSpPr>
          <p:cNvPr id="4" name="Rectangle 3"/>
          <p:cNvSpPr/>
          <p:nvPr/>
        </p:nvSpPr>
        <p:spPr>
          <a:xfrm>
            <a:off x="539552" y="3435846"/>
            <a:ext cx="2039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Ч</a:t>
            </a:r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АША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6" name="Picture 5" descr="mač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83518"/>
            <a:ext cx="3566120" cy="30827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7864" y="3939902"/>
            <a:ext cx="2372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МА</a:t>
            </a:r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Ч</a:t>
            </a:r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КА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9" name="Picture 8" descr="00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67494"/>
            <a:ext cx="2116481" cy="343584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020272" y="3363838"/>
            <a:ext cx="1562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МА</a:t>
            </a:r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Ч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Picture 3" descr="tab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859"/>
            <a:ext cx="9144000" cy="51633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9750" y="1491630"/>
            <a:ext cx="18830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ЖИРАФА</a:t>
            </a:r>
          </a:p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РУЖА</a:t>
            </a:r>
            <a:endParaRPr lang="sr-Cyrl-BA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НОЖ</a:t>
            </a:r>
            <a:endParaRPr lang="sr-Cyrl-BA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483518"/>
            <a:ext cx="5540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ЧИТАМО ЗАЈЕДНО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3893" y="1563638"/>
            <a:ext cx="1531188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ЧИЧАК</a:t>
            </a:r>
            <a:endParaRPr lang="sr-Cyrl-BA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ПРИЧА</a:t>
            </a:r>
          </a:p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КЉУЧ</a:t>
            </a:r>
          </a:p>
          <a:p>
            <a:pPr algn="ctr"/>
            <a:endParaRPr lang="sr-Cyrl-BA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sr-Cyrl-BA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sr-Cyrl-BA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67744" y="3291830"/>
            <a:ext cx="435606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ЖАНА НОСИ РУЖЕ.</a:t>
            </a:r>
          </a:p>
          <a:p>
            <a:pPr algn="ctr"/>
            <a:r>
              <a:rPr lang="sr-Cyrl-B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ЧЕДО ЧИСТИ ЧИЗМЕ</a:t>
            </a:r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Picture 3" descr="tab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5163359"/>
          </a:xfrm>
          <a:prstGeom prst="rect">
            <a:avLst/>
          </a:prstGeom>
        </p:spPr>
      </p:pic>
      <p:pic>
        <p:nvPicPr>
          <p:cNvPr id="5" name="Picture 4" descr="pisanje 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67494"/>
            <a:ext cx="3744416" cy="3647701"/>
          </a:xfrm>
          <a:prstGeom prst="rect">
            <a:avLst/>
          </a:prstGeom>
        </p:spPr>
      </p:pic>
      <p:pic>
        <p:nvPicPr>
          <p:cNvPr id="6" name="Picture 5" descr="pisanje č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2980" y="267494"/>
            <a:ext cx="3520025" cy="36724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536" y="3939902"/>
            <a:ext cx="8303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C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ПИШЕМО ПО 1 РЕД СЛОВА!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C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Picture 3" descr="tab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5163359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7494"/>
            <a:ext cx="8496944" cy="46085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12944" y="195486"/>
            <a:ext cx="49854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ОЖИВЉАВАМО </a:t>
            </a:r>
          </a:p>
          <a:p>
            <a:pPr algn="ctr"/>
            <a:r>
              <a:rPr lang="sr-Cyrl-B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СЛОВА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žiraf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067694"/>
            <a:ext cx="2173909" cy="2852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3347864" y="2427734"/>
            <a:ext cx="576064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0" name="Oval 9"/>
          <p:cNvSpPr/>
          <p:nvPr/>
        </p:nvSpPr>
        <p:spPr>
          <a:xfrm>
            <a:off x="3635896" y="2715766"/>
            <a:ext cx="576064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1" name="Oval 10"/>
          <p:cNvSpPr/>
          <p:nvPr/>
        </p:nvSpPr>
        <p:spPr>
          <a:xfrm>
            <a:off x="3059832" y="2139702"/>
            <a:ext cx="576064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2" name="Oval 11"/>
          <p:cNvSpPr/>
          <p:nvPr/>
        </p:nvSpPr>
        <p:spPr>
          <a:xfrm>
            <a:off x="5436096" y="2355726"/>
            <a:ext cx="576064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3" name="Oval 12"/>
          <p:cNvSpPr/>
          <p:nvPr/>
        </p:nvSpPr>
        <p:spPr>
          <a:xfrm>
            <a:off x="5076056" y="2715766"/>
            <a:ext cx="576064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Picture 3" descr="tab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859"/>
            <a:ext cx="9144000" cy="51633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1584" y="339502"/>
            <a:ext cx="6866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ЗАДАТАК ЗА НАЈБОЉЕ!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1707654"/>
            <a:ext cx="38884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ПРОЧИТАЈ 10 НОВИХ РИЈЕЧИ</a:t>
            </a:r>
          </a:p>
          <a:p>
            <a:pPr algn="ctr"/>
            <a:r>
              <a:rPr lang="sr-Cyrl-B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КОЈЕ У СВОМ НАЗИВУ ИМАЈУ</a:t>
            </a:r>
          </a:p>
          <a:p>
            <a:pPr algn="ctr"/>
            <a:r>
              <a:rPr lang="sr-Cyrl-BA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СЛОВА Ж  И Ч.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330-3309042_transparent-kids-listening-clipart-kids-writing-clipart-h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635646"/>
            <a:ext cx="3286332" cy="3015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52</Words>
  <Application>Microsoft Office PowerPoint</Application>
  <PresentationFormat>On-screen Show (16:9)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Petar</dc:creator>
  <cp:lastModifiedBy>Dell</cp:lastModifiedBy>
  <cp:revision>2</cp:revision>
  <dcterms:created xsi:type="dcterms:W3CDTF">2020-04-04T17:07:09Z</dcterms:created>
  <dcterms:modified xsi:type="dcterms:W3CDTF">2020-04-08T11:09:33Z</dcterms:modified>
</cp:coreProperties>
</file>