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E6444"/>
    <a:srgbClr val="416444"/>
    <a:srgbClr val="538022"/>
    <a:srgbClr val="43671B"/>
    <a:srgbClr val="69A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8" y="19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0E705-141A-48C5-B93C-4160D8B84C65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43DFA-0AE2-4D57-88D5-7E2C54C77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3DFA-0AE2-4D57-88D5-7E2C54C77E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473997"/>
          </a:xfrm>
        </p:spPr>
        <p:txBody>
          <a:bodyPr/>
          <a:lstStyle/>
          <a:p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b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утврђивање -</a:t>
            </a: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>
                <a:latin typeface="Arial" pitchFamily="34" charset="0"/>
                <a:cs typeface="Arial" pitchFamily="34" charset="0"/>
                <a:sym typeface="Symbol"/>
              </a:rPr>
              <a:t>Примјер </a:t>
            </a:r>
            <a:r>
              <a:rPr lang="en-US" sz="240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Cyrl-RS" sz="240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6514" y="785800"/>
            <a:ext cx="8178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Дуж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MN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је 12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cm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подијељена је  тачком А на два дијела у размјери  1:3. Одреди те дијелове.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8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r-Cyrl-RS" sz="2400" dirty="0">
                <a:latin typeface="Calibri" pitchFamily="34" charset="0"/>
                <a:cs typeface="Calibri" pitchFamily="34" charset="0"/>
              </a:rPr>
              <a:t>Нека је А диобна тачка .</a:t>
            </a:r>
          </a:p>
          <a:p>
            <a:pPr>
              <a:buNone/>
            </a:pPr>
            <a:r>
              <a:rPr lang="sr-Cyrl-RS" sz="2400" dirty="0">
                <a:latin typeface="Calibri" pitchFamily="34" charset="0"/>
                <a:cs typeface="Calibri" pitchFamily="34" charset="0"/>
              </a:rPr>
              <a:t>Тада је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MA : AN = 1 : 3,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п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a je MA =1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k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и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AN = 3k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,  MN=12cm</a:t>
            </a:r>
            <a:endParaRPr lang="sr-Latn-RS" sz="2400" dirty="0">
              <a:latin typeface="Calibri" pitchFamily="34" charset="0"/>
              <a:cs typeface="Calibri" pitchFamily="34" charset="0"/>
              <a:sym typeface="Symbol"/>
            </a:endParaRPr>
          </a:p>
          <a:p>
            <a:pPr>
              <a:buNone/>
            </a:pP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Даље из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MA +AN =MN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добијамо :</a:t>
            </a:r>
          </a:p>
          <a:p>
            <a:pPr>
              <a:buNone/>
            </a:pP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           k+3k=12cm</a:t>
            </a:r>
          </a:p>
          <a:p>
            <a:pPr>
              <a:buNone/>
            </a:pP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    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         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4k= 12cm</a:t>
            </a:r>
          </a:p>
          <a:p>
            <a:pPr>
              <a:buNone/>
            </a:pP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                 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k=3cm 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 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да су одсјечци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MA = k=3cm, </a:t>
            </a:r>
          </a:p>
          <a:p>
            <a:pPr>
              <a:buNone/>
            </a:pP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                                                                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  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AN = 3k=33=9cm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tmp240420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929072"/>
            <a:ext cx="3364948" cy="100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>
                <a:latin typeface="Arial" pitchFamily="34" charset="0"/>
                <a:cs typeface="Arial" pitchFamily="34" charset="0"/>
                <a:sym typeface="Symbol"/>
              </a:rPr>
              <a:t>Примјер </a:t>
            </a:r>
            <a:r>
              <a:rPr lang="en-US" sz="240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sr-Cyrl-RS" sz="240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4" y="1000114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>
                <a:latin typeface="Calibri" pitchFamily="34" charset="0"/>
                <a:cs typeface="Calibri" pitchFamily="34" charset="0"/>
              </a:rPr>
              <a:t>Колико је растојање између мјеста </a:t>
            </a:r>
            <a:r>
              <a:rPr lang="sr-Latn-RS" sz="2400">
                <a:latin typeface="Calibri" pitchFamily="34" charset="0"/>
                <a:cs typeface="Calibri" pitchFamily="34" charset="0"/>
              </a:rPr>
              <a:t>A 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и </a:t>
            </a:r>
            <a:r>
              <a:rPr lang="sr-Latn-RS" sz="2400">
                <a:latin typeface="Calibri" pitchFamily="34" charset="0"/>
                <a:cs typeface="Calibri" pitchFamily="34" charset="0"/>
              </a:rPr>
              <a:t>B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 ако њихово растојање на географској карти размјере 1:100 000 износи 13,4 </a:t>
            </a:r>
            <a:r>
              <a:rPr lang="sr-Latn-RS" sz="2400">
                <a:latin typeface="Calibri" pitchFamily="34" charset="0"/>
                <a:cs typeface="Calibri" pitchFamily="34" charset="0"/>
              </a:rPr>
              <a:t>cm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?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857370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d –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удаљеност на карти 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d= 13,4 cm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D –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удаљеност у природи</a:t>
            </a:r>
          </a:p>
          <a:p>
            <a:r>
              <a:rPr lang="sr-Latn-RS" sz="2400" u="sng" dirty="0">
                <a:latin typeface="Calibri" pitchFamily="34" charset="0"/>
                <a:cs typeface="Calibri" pitchFamily="34" charset="0"/>
              </a:rPr>
              <a:t>D=?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                              .</a:t>
            </a:r>
          </a:p>
        </p:txBody>
      </p:sp>
      <p:pic>
        <p:nvPicPr>
          <p:cNvPr id="6" name="Picture 5" descr="europe-physical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931998"/>
            <a:ext cx="3176183" cy="28543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158" y="3571882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D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13,4 cm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100 000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= 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1 340 000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cm =</a:t>
            </a:r>
            <a:endParaRPr lang="en-US" sz="2400" dirty="0">
              <a:latin typeface="Calibri" pitchFamily="34" charset="0"/>
              <a:cs typeface="Calibri" pitchFamily="34" charset="0"/>
              <a:sym typeface="Symbol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   =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13 400 m= 13,4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km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Одговор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:Тражено растојање је 13,4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km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>
                <a:latin typeface="Arial" pitchFamily="34" charset="0"/>
                <a:cs typeface="Arial" pitchFamily="34" charset="0"/>
                <a:sym typeface="Symbol"/>
              </a:rPr>
              <a:t>Примјер </a:t>
            </a:r>
            <a:r>
              <a:rPr lang="en-US" sz="2400">
                <a:latin typeface="Arial" pitchFamily="34" charset="0"/>
                <a:cs typeface="Arial" pitchFamily="34" charset="0"/>
                <a:sym typeface="Symbol"/>
              </a:rPr>
              <a:t>3</a:t>
            </a:r>
            <a:r>
              <a:rPr lang="sr-Cyrl-RS" sz="240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78580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У једном одјељењу има 30 ученика. Сви, осим четири ученика који се не баве спортом, тренирају по један спорт -пливање, фудбал или одбојку. Зна се да је однос ученика који се баве наведеним спортовима, редом 2 : 5 : 6 .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Колико ученика тренира пливање, колико фудбал, а колико одбојку?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europe-physical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786064"/>
            <a:ext cx="3176183" cy="22368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158" y="3000378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30-4= 26 (26 ученика се бави спортом)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Оно што знамо да је :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П : Ф : О = 2 : 5 : 6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u="sng" dirty="0">
                <a:latin typeface="Calibri" pitchFamily="34" charset="0"/>
                <a:cs typeface="Calibri" pitchFamily="34" charset="0"/>
              </a:rPr>
              <a:t>П = ? Ф = ? О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urope-physical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34919"/>
            <a:ext cx="3176183" cy="22368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786" y="357172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П=2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, Ф=5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, О=6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П+Ф+О =26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2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+5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+6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=26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13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=26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</a:t>
            </a:r>
            <a:r>
              <a:rPr lang="en-US" sz="2400" dirty="0">
                <a:latin typeface="Calibri" pitchFamily="34" charset="0"/>
                <a:cs typeface="Calibri" pitchFamily="34" charset="0"/>
                <a:sym typeface="Symbol"/>
              </a:rPr>
              <a:t> 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=2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2000246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П=2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=2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2=4 ученика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Ф= 5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= 5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2=10 ученика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О = 6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=6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2=12 ученика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3143254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Одговор: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4 ученика тренирају пливање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10 ученика тренира фудбал, а 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12 ученика тренира одбојку.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3357568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Провјера: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П+Ф+О= 4 +10 +12 = 26</a:t>
            </a:r>
            <a:endParaRPr lang="sr-Latn-R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785800"/>
            <a:ext cx="678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Calibri" pitchFamily="34" charset="0"/>
                <a:cs typeface="Calibri" pitchFamily="34" charset="0"/>
              </a:rPr>
              <a:t>Домаћа задаћа:</a:t>
            </a:r>
          </a:p>
          <a:p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Збирка 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задатака </a:t>
            </a:r>
            <a:endParaRPr lang="en-US" sz="2400">
              <a:latin typeface="Calibri" pitchFamily="34" charset="0"/>
              <a:cs typeface="Calibri" pitchFamily="34" charset="0"/>
            </a:endParaRPr>
          </a:p>
          <a:p>
            <a:r>
              <a:rPr lang="sr-Cyrl-RS" sz="2400">
                <a:latin typeface="Calibri" pitchFamily="34" charset="0"/>
                <a:cs typeface="Calibri" pitchFamily="34" charset="0"/>
              </a:rPr>
              <a:t>страна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97,   </a:t>
            </a:r>
          </a:p>
          <a:p>
            <a:r>
              <a:rPr lang="sr-Cyrl-RS" sz="2400">
                <a:latin typeface="Calibri" pitchFamily="34" charset="0"/>
                <a:cs typeface="Calibri" pitchFamily="34" charset="0"/>
              </a:rPr>
              <a:t>задаци 71</a:t>
            </a:r>
            <a:r>
              <a:rPr lang="en-US" sz="2400">
                <a:latin typeface="Calibri" pitchFamily="34" charset="0"/>
                <a:cs typeface="Calibri" pitchFamily="34" charset="0"/>
              </a:rPr>
              <a:t>4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. а)</a:t>
            </a:r>
            <a:r>
              <a:rPr lang="en-US" sz="240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и 718.</a:t>
            </a:r>
            <a:r>
              <a:rPr lang="en-US" sz="2400">
                <a:latin typeface="Calibri" pitchFamily="34" charset="0"/>
                <a:cs typeface="Calibri" pitchFamily="34" charset="0"/>
              </a:rPr>
              <a:t>,</a:t>
            </a:r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>
                <a:latin typeface="Calibri" pitchFamily="34" charset="0"/>
                <a:cs typeface="Calibri" pitchFamily="34" charset="0"/>
              </a:rPr>
              <a:t>страна 98,   </a:t>
            </a:r>
          </a:p>
          <a:p>
            <a:r>
              <a:rPr lang="sr-Cyrl-RS" sz="2400">
                <a:latin typeface="Calibri" pitchFamily="34" charset="0"/>
                <a:cs typeface="Calibri" pitchFamily="34" charset="0"/>
              </a:rPr>
              <a:t>задатак 721. а)</a:t>
            </a:r>
            <a:r>
              <a:rPr lang="en-US" sz="2400">
                <a:latin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419</Words>
  <Application>Microsoft Office PowerPoint</Application>
  <PresentationFormat>On-screen Show (16:9)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Р А З М Ј Е Р А - утврђивање -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РАЗМЈЕРА</dc:title>
  <dc:creator>Aco</dc:creator>
  <cp:lastModifiedBy>ZrakDks-1</cp:lastModifiedBy>
  <cp:revision>46</cp:revision>
  <dcterms:created xsi:type="dcterms:W3CDTF">2020-04-21T17:39:17Z</dcterms:created>
  <dcterms:modified xsi:type="dcterms:W3CDTF">2020-04-27T18:17:52Z</dcterms:modified>
</cp:coreProperties>
</file>