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2" autoAdjust="0"/>
    <p:restoredTop sz="94660"/>
  </p:normalViewPr>
  <p:slideViewPr>
    <p:cSldViewPr>
      <p:cViewPr varScale="1">
        <p:scale>
          <a:sx n="71" d="100"/>
          <a:sy n="71" d="100"/>
        </p:scale>
        <p:origin x="8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BD038-157A-4A31-A9B2-279FC14C3A6E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47BF-5C4F-426A-94A2-46F388908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4DDB-8D8B-4ADC-A75B-27E50329D583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7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B93-2842-4BB9-9009-7ACA82A61C11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CBFC-5B42-4AA0-ADF3-BB9DAEC3735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544E-BF69-43C5-ACDB-97E050A6205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0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49C5D-8B4D-4E84-B898-1F12B8326E3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FE4C-7B45-4EBA-8D25-BD9776362724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F7DF-691D-46D6-9028-3B2707E2DD50}" type="datetime1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2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AFE1-CCD7-436B-9D62-7D6BC928D23C}" type="datetime1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83A3-6668-461F-8589-144F05A21740}" type="datetime1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4653-39AA-4E1E-9B6A-7C318AE27262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277E-AAB7-47AF-AE35-77FEB34D9DDD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5CC3-7DAC-4432-95CB-7A4792BC5F35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МАТЕМАТИКА 4. 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D345-0B84-40E3-BFB9-2CE5589B0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sr-Cyrl-RS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МАТЕМАТИКА</a:t>
            </a:r>
            <a:endParaRPr lang="en-US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15000"/>
            <a:ext cx="1600200" cy="685800"/>
          </a:xfrm>
        </p:spPr>
        <p:txBody>
          <a:bodyPr>
            <a:normAutofit/>
          </a:bodyPr>
          <a:lstStyle/>
          <a:p>
            <a:r>
              <a:rPr lang="sr-Cyrl-R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РАЗРЕД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508" y="3124200"/>
            <a:ext cx="592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ПИСМЕНО МНОЖЕЊЕ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3897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ЗАДАЦИ: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9097" y="1156454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Израчунај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производе: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423 </a:t>
            </a:r>
            <a:r>
              <a:rPr lang="sr-Cyrl-R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123 </a:t>
            </a:r>
            <a:r>
              <a:rPr lang="sr-Cyrl-R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 </a:t>
            </a:r>
            <a:r>
              <a:rPr lang="sr-Cyrl-R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468 </a:t>
            </a:r>
            <a:r>
              <a:rPr lang="sr-Cyrl-R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br>
              <a:rPr lang="sr-Cyrl-R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2860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846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3731" y="229035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492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3674" y="22903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456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229035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3897" y="3429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Сабери број 175 и производ бројева 138 и 5. 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1148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7486" y="412786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9297" y="411479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(138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12786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017" y="4121329"/>
            <a:ext cx="142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 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6074" y="412132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690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94863" y="374023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865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МАТЕМАТИКА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9374" y="62260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Израчунај разлику броја 1000 и производа бројева 123 и 8.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4506" y="152399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4607" y="1505657"/>
            <a:ext cx="268877" cy="47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1711" y="150565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(123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8477" y="150565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7780" y="1496946"/>
            <a:ext cx="1143000" cy="47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9543" y="150129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984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3977" y="151109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5254" y="15110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1774" y="304800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Израчунај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разлику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производа бројева 223 и 4 и збира бројева 475 и 143.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39093" y="4267201"/>
            <a:ext cx="130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(223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9698" y="4258490"/>
            <a:ext cx="1979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(475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143)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3671" y="4258491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6311" y="425848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0374" y="425848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892 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9054" y="425848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618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600" y="425848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05800" y="425848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274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МАТЕМАТИКА 4. РАЗРЕД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МАТЕМАТИКА 4. РАЗРЕД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762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школској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приредби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 једне школе су стали у редове, по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у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сваки ред.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Колико је било ученика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тој школи ако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 било 49 редова дјечака, а 53 реда дјевојчица?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403860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спортској приредби било је 816 ученика.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27432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(49 </a:t>
            </a:r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53)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275191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73890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9018" y="27389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8138" y="27389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2743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816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</a:rPr>
              <a:t>МАТЕМАТИКА 4. РАЗРЕД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40" y="53340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ЗАДАЦИ ЗА САМОСТАЛНИ РАД: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9929" y="1202623"/>
            <a:ext cx="789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књизи „Радни листови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математике“ на 59. страни,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урадити 4, 6. </a:t>
            </a:r>
            <a:r>
              <a:rPr lang="sr-Cyrl-R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9. задатак.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risnik\Desktop\95047221_549850162601599_8559710301547659264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45" b="16975"/>
          <a:stretch/>
        </p:blipFill>
        <p:spPr bwMode="auto">
          <a:xfrm>
            <a:off x="2286001" y="2286001"/>
            <a:ext cx="8349343" cy="40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185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     МАТЕМАТИКА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Korisnik</dc:creator>
  <cp:lastModifiedBy>marina_uciteljica@yahoo.com</cp:lastModifiedBy>
  <cp:revision>22</cp:revision>
  <dcterms:created xsi:type="dcterms:W3CDTF">2020-04-27T12:15:59Z</dcterms:created>
  <dcterms:modified xsi:type="dcterms:W3CDTF">2020-05-04T16:21:40Z</dcterms:modified>
</cp:coreProperties>
</file>