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9" r:id="rId4"/>
    <p:sldId id="270" r:id="rId5"/>
    <p:sldId id="271" r:id="rId6"/>
    <p:sldId id="275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enik" initials="U" lastIdx="2" clrIdx="0">
    <p:extLst>
      <p:ext uri="{19B8F6BF-5375-455C-9EA6-DF929625EA0E}">
        <p15:presenceInfo xmlns:p15="http://schemas.microsoft.com/office/powerpoint/2012/main" userId="Uce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08FE8-D9DC-4D76-A35E-29A543BF2D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bs-Cyrl-BA" sz="4400" b="1" dirty="0">
                <a:solidFill>
                  <a:schemeClr val="tx1"/>
                </a:solidFill>
              </a:rPr>
              <a:t>6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42" y="2443386"/>
            <a:ext cx="7543800" cy="1525748"/>
          </a:xfrm>
        </p:spPr>
        <p:txBody>
          <a:bodyPr>
            <a:normAutofit fontScale="90000"/>
          </a:bodyPr>
          <a:lstStyle/>
          <a:p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BA" sz="6700" b="1" dirty="0">
                <a:latin typeface="Times New Roman" pitchFamily="18" charset="0"/>
                <a:cs typeface="Times New Roman" pitchFamily="18" charset="0"/>
              </a:rPr>
              <a:t>ПАД ЗАПАДНОГ РИМСКОГ ЦАРСТВА</a:t>
            </a:r>
            <a:br>
              <a:rPr lang="sr-Cyrl-RS" sz="6700" b="1" dirty="0">
                <a:latin typeface="Times New Roman" pitchFamily="18" charset="0"/>
                <a:cs typeface="Times New Roman" pitchFamily="18" charset="0"/>
              </a:rPr>
            </a:br>
            <a:br>
              <a:rPr lang="sr-Cyrl-RS" sz="6700" b="1" dirty="0">
                <a:latin typeface="Times New Roman" pitchFamily="18" charset="0"/>
                <a:cs typeface="Times New Roman" pitchFamily="18" charset="0"/>
              </a:rPr>
            </a:br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342151"/>
            <a:ext cx="7543800" cy="521176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sr-Cyrl-RS" sz="2400" dirty="0"/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90.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 – 93. уџбеника</a:t>
            </a: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/>
          </a:p>
          <a:p>
            <a:pPr algn="just">
              <a:buNone/>
            </a:pPr>
            <a:endParaRPr lang="sr-Cyrl-R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3600" b="1" dirty="0"/>
              <a:t>ПАД ЗАПАДНОГ РИМСКОГ </a:t>
            </a:r>
            <a:br>
              <a:rPr lang="sr-Latn-BA" sz="3600" b="1" dirty="0"/>
            </a:br>
            <a:r>
              <a:rPr lang="sr-Cyrl-BA" sz="3600" b="1" dirty="0"/>
              <a:t>ЦАРСТАВА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39" y="1417639"/>
            <a:ext cx="8229600" cy="5165724"/>
          </a:xfrm>
        </p:spPr>
        <p:txBody>
          <a:bodyPr/>
          <a:lstStyle/>
          <a:p>
            <a:pPr marL="0" indent="0">
              <a:buNone/>
            </a:pPr>
            <a:r>
              <a:rPr lang="bs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s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s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УЗРОЦИ КРИЗЕ</a:t>
            </a:r>
            <a:r>
              <a:rPr lang="bs-Cyrl-B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Расипнички живот царева</a:t>
            </a: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Престанак освајања</a:t>
            </a: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Устанци робова и сељака</a:t>
            </a: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Напади варвара</a:t>
            </a:r>
          </a:p>
        </p:txBody>
      </p:sp>
    </p:spTree>
    <p:extLst>
      <p:ext uri="{BB962C8B-B14F-4D97-AF65-F5344CB8AC3E}">
        <p14:creationId xmlns:p14="http://schemas.microsoft.com/office/powerpoint/2010/main" val="365585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sr-Cyrl-BA" sz="4000" b="1" dirty="0"/>
              <a:t>ПАД ЗАПАДНОГ РИМСКОГ </a:t>
            </a:r>
            <a:br>
              <a:rPr lang="sr-Cyrl-BA" sz="4000" b="1" dirty="0"/>
            </a:br>
            <a:r>
              <a:rPr lang="sr-Cyrl-BA" sz="4000" b="1" dirty="0"/>
              <a:t>ЦАРСТВА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181600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 - </a:t>
            </a:r>
            <a:r>
              <a:rPr lang="sr-Cyrl-BA" sz="2800" b="1" u="sng" dirty="0"/>
              <a:t>395. цар Теодосије </a:t>
            </a:r>
            <a:r>
              <a:rPr lang="sr-Cyrl-BA" sz="2800" dirty="0"/>
              <a:t>дијели Царство на 2 дијела:</a:t>
            </a:r>
          </a:p>
          <a:p>
            <a:pPr marL="0" indent="0">
              <a:buNone/>
            </a:pPr>
            <a:r>
              <a:rPr lang="sr-Cyrl-BA" sz="2800" dirty="0"/>
              <a:t>       а) Источно римско царства (Византија)</a:t>
            </a:r>
          </a:p>
          <a:p>
            <a:pPr marL="0" indent="0">
              <a:buNone/>
            </a:pPr>
            <a:r>
              <a:rPr lang="sr-Cyrl-BA" sz="2800" dirty="0"/>
              <a:t>        б) Западно римско царство</a:t>
            </a:r>
          </a:p>
          <a:p>
            <a:pPr marL="0" indent="0">
              <a:buNone/>
            </a:pPr>
            <a:endParaRPr lang="sr-Cyrl-BA" sz="2800" dirty="0"/>
          </a:p>
          <a:p>
            <a:pPr marL="0" indent="0">
              <a:buNone/>
            </a:pPr>
            <a:r>
              <a:rPr lang="sr-Cyrl-BA" sz="2800" dirty="0"/>
              <a:t> </a:t>
            </a:r>
            <a:endParaRPr lang="en-US" sz="2800" dirty="0"/>
          </a:p>
        </p:txBody>
      </p:sp>
      <p:pic>
        <p:nvPicPr>
          <p:cNvPr id="6" name="Picture 2" descr="Rimska uprava Italije i provincija (A1) | Tragovi 1">
            <a:extLst>
              <a:ext uri="{FF2B5EF4-FFF2-40B4-BE49-F238E27FC236}">
                <a16:creationId xmlns:a16="http://schemas.microsoft.com/office/drawing/2014/main" id="{00B1B717-96E9-4405-8EB8-A37C1E7C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4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/>
              <a:t>ПАД ЗАПАДНОГ РИМСКОГ</a:t>
            </a:r>
            <a:br>
              <a:rPr lang="sr-Cyrl-BA" sz="4000" b="1" dirty="0"/>
            </a:br>
            <a:r>
              <a:rPr lang="sr-Cyrl-BA" sz="4000" b="1" dirty="0"/>
              <a:t>ЦАРСТВА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43000"/>
            <a:ext cx="7924801" cy="5638799"/>
          </a:xfrm>
        </p:spPr>
        <p:txBody>
          <a:bodyPr/>
          <a:lstStyle/>
          <a:p>
            <a:pPr marL="0" indent="0">
              <a:buNone/>
            </a:pPr>
            <a:r>
              <a:rPr lang="sr-Cyrl-BA" b="1" u="sng" dirty="0"/>
              <a:t>Варвари </a:t>
            </a:r>
            <a:r>
              <a:rPr lang="sr-Cyrl-BA" dirty="0"/>
              <a:t>– народи који живе ван граница                         Римског царства  </a:t>
            </a:r>
          </a:p>
          <a:p>
            <a:pPr>
              <a:buFontTx/>
              <a:buChar char="-"/>
            </a:pPr>
            <a:r>
              <a:rPr lang="sr-Cyrl-BA" b="1" u="sng" dirty="0"/>
              <a:t>375.год Хуни </a:t>
            </a:r>
            <a:r>
              <a:rPr lang="sr-Cyrl-BA" dirty="0"/>
              <a:t>пролазе кроз Врата народа чиме почиње </a:t>
            </a:r>
            <a:r>
              <a:rPr lang="sr-Cyrl-BA" b="1" u="sng" dirty="0"/>
              <a:t>Велика сеоба народа</a:t>
            </a:r>
            <a:endParaRPr lang="en-US" b="1" u="sng" dirty="0"/>
          </a:p>
        </p:txBody>
      </p:sp>
      <p:pic>
        <p:nvPicPr>
          <p:cNvPr id="4" name="Picture 2" descr="Huni – Wikipedija">
            <a:extLst>
              <a:ext uri="{FF2B5EF4-FFF2-40B4-BE49-F238E27FC236}">
                <a16:creationId xmlns:a16="http://schemas.microsoft.com/office/drawing/2014/main" id="{4D8C0890-3949-4FF3-8B1D-0E0EC69B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1"/>
            <a:ext cx="7315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7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8188D-6426-4063-B031-D4CE0C1B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60335"/>
            <a:ext cx="8229600" cy="1135065"/>
          </a:xfrm>
        </p:spPr>
        <p:txBody>
          <a:bodyPr>
            <a:noAutofit/>
          </a:bodyPr>
          <a:lstStyle/>
          <a:p>
            <a:r>
              <a:rPr lang="sr-Cyrl-BA" sz="3600" b="1" dirty="0"/>
              <a:t>ПАД ЗАПАДНОГ РИМСКОГ</a:t>
            </a:r>
            <a:br>
              <a:rPr lang="sr-Cyrl-BA" sz="3600" b="1" dirty="0"/>
            </a:br>
            <a:r>
              <a:rPr lang="sr-Cyrl-BA" sz="3600" b="1" dirty="0"/>
              <a:t> ЦАРСТВА</a:t>
            </a:r>
          </a:p>
        </p:txBody>
      </p:sp>
      <p:pic>
        <p:nvPicPr>
          <p:cNvPr id="4" name="Picture 4" descr="Atila, jedan od najvećih osvajača svih vremena – Mreža za ...">
            <a:extLst>
              <a:ext uri="{FF2B5EF4-FFF2-40B4-BE49-F238E27FC236}">
                <a16:creationId xmlns:a16="http://schemas.microsoft.com/office/drawing/2014/main" id="{11DA301E-2647-4A1E-B051-88B74534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9243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89B8CF83-2D79-433B-B24C-DAF282BE1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143000"/>
            <a:ext cx="2953513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4000" b="1" u="sng" dirty="0"/>
              <a:t>Хуни </a:t>
            </a:r>
            <a:endParaRPr lang="sr-Cyrl-BA" b="1" u="sng" dirty="0"/>
          </a:p>
          <a:p>
            <a:pPr marL="0" indent="0">
              <a:buNone/>
            </a:pPr>
            <a:endParaRPr lang="sr-Cyrl-BA" sz="4000" b="1" u="sng" dirty="0"/>
          </a:p>
          <a:p>
            <a:pPr marL="0" indent="0">
              <a:buNone/>
            </a:pPr>
            <a:endParaRPr lang="sr-Cyrl-BA" sz="4000" b="1" u="sng" dirty="0"/>
          </a:p>
        </p:txBody>
      </p:sp>
      <p:pic>
        <p:nvPicPr>
          <p:cNvPr id="2050" name="Picture 2" descr="Civ(Huns) - Gameplay Discussion - Wildfire Games Community Forums">
            <a:extLst>
              <a:ext uri="{FF2B5EF4-FFF2-40B4-BE49-F238E27FC236}">
                <a16:creationId xmlns:a16="http://schemas.microsoft.com/office/drawing/2014/main" id="{7DA73CAA-DC49-49F1-AA71-31BD15B5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7338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5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57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sr-Cyrl-BA" sz="4000" b="1" dirty="0"/>
              <a:t>ПАД ЗАПАДНОГ РИМСКОГ</a:t>
            </a:r>
            <a:br>
              <a:rPr lang="sr-Cyrl-BA" sz="4000" b="1" dirty="0"/>
            </a:br>
            <a:r>
              <a:rPr lang="sr-Cyrl-BA" sz="4000" b="1" dirty="0"/>
              <a:t> ЦАРСТВА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7" y="921940"/>
            <a:ext cx="7837713" cy="205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BA" sz="12800" b="1" u="sng" dirty="0"/>
              <a:t>Германи:</a:t>
            </a:r>
            <a:endParaRPr lang="sr-Latn-BA" sz="12800" b="1" u="sng" dirty="0"/>
          </a:p>
          <a:p>
            <a:pPr marL="0" indent="0">
              <a:buNone/>
            </a:pPr>
            <a:endParaRPr lang="sr-Latn-BA" sz="12800" b="1" u="sng" dirty="0"/>
          </a:p>
          <a:p>
            <a:pPr marL="0" indent="0">
              <a:buNone/>
            </a:pPr>
            <a:endParaRPr lang="sr-Latn-BA" sz="12800" b="1" u="sng" dirty="0"/>
          </a:p>
          <a:p>
            <a:pPr marL="0" indent="0">
              <a:buNone/>
            </a:pPr>
            <a:endParaRPr lang="sr-Latn-BA" sz="12800" b="1" u="sng" dirty="0"/>
          </a:p>
          <a:p>
            <a:pPr marL="0" indent="0">
              <a:buNone/>
            </a:pPr>
            <a:endParaRPr lang="sr-Latn-BA" sz="12800" b="1" u="sng" dirty="0"/>
          </a:p>
          <a:p>
            <a:pPr marL="0" indent="0">
              <a:buNone/>
            </a:pPr>
            <a:endParaRPr lang="sr-Cyrl-BA" sz="12800" b="1" u="sng" dirty="0"/>
          </a:p>
          <a:p>
            <a:r>
              <a:rPr lang="sr-Cyrl-BA" sz="11200" dirty="0" err="1"/>
              <a:t>Остроготи</a:t>
            </a:r>
            <a:r>
              <a:rPr lang="sr-Cyrl-BA" sz="11200" dirty="0"/>
              <a:t> – Апенинско полуострво</a:t>
            </a:r>
          </a:p>
          <a:p>
            <a:r>
              <a:rPr lang="sr-Cyrl-BA" sz="11200" dirty="0"/>
              <a:t> </a:t>
            </a:r>
            <a:r>
              <a:rPr lang="sr-Cyrl-BA" sz="11200" dirty="0" err="1"/>
              <a:t>Визиготи</a:t>
            </a:r>
            <a:r>
              <a:rPr lang="sr-Cyrl-BA" sz="11200" dirty="0"/>
              <a:t> – </a:t>
            </a:r>
            <a:r>
              <a:rPr lang="sr-Cyrl-BA" sz="11200" dirty="0" err="1"/>
              <a:t>Пиринејско</a:t>
            </a:r>
            <a:r>
              <a:rPr lang="sr-Cyrl-BA" sz="11200"/>
              <a:t> полуострво</a:t>
            </a:r>
            <a:endParaRPr lang="sr-Cyrl-BA" sz="11200" dirty="0"/>
          </a:p>
          <a:p>
            <a:r>
              <a:rPr lang="sr-Cyrl-BA" sz="11200" dirty="0"/>
              <a:t>Франци – Галија</a:t>
            </a:r>
          </a:p>
          <a:p>
            <a:r>
              <a:rPr lang="sr-Cyrl-BA" sz="11200" dirty="0" err="1"/>
              <a:t>Англи</a:t>
            </a:r>
            <a:r>
              <a:rPr lang="sr-Cyrl-BA" sz="11200" dirty="0"/>
              <a:t> и Саси – Велика Британија</a:t>
            </a:r>
          </a:p>
          <a:p>
            <a:r>
              <a:rPr lang="sr-Cyrl-BA" sz="11200" dirty="0"/>
              <a:t>Вандали – Сјеверна Африка</a:t>
            </a:r>
          </a:p>
          <a:p>
            <a:endParaRPr lang="en-US" dirty="0"/>
          </a:p>
        </p:txBody>
      </p:sp>
      <p:pic>
        <p:nvPicPr>
          <p:cNvPr id="1026" name="Picture 2" descr="Germania - Wikipedia">
            <a:extLst>
              <a:ext uri="{FF2B5EF4-FFF2-40B4-BE49-F238E27FC236}">
                <a16:creationId xmlns:a16="http://schemas.microsoft.com/office/drawing/2014/main" id="{351AB1AB-78D8-4F43-ADB9-1F00A460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818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3600" b="1" dirty="0">
                <a:cs typeface="Calibri" panose="020F0502020204030204" pitchFamily="34" charset="0"/>
              </a:rPr>
              <a:t>ПАД ЗАПАДНОГ РИМСКОГ</a:t>
            </a:r>
            <a:br>
              <a:rPr lang="sr-Cyrl-BA" sz="3600" b="1" dirty="0">
                <a:cs typeface="Calibri" panose="020F0502020204030204" pitchFamily="34" charset="0"/>
              </a:rPr>
            </a:br>
            <a:r>
              <a:rPr lang="sr-Cyrl-BA" sz="3600" b="1" dirty="0">
                <a:cs typeface="Calibri" panose="020F0502020204030204" pitchFamily="34" charset="0"/>
              </a:rPr>
              <a:t> ЦАРСТВА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534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s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476.год 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збачен последњи римски цар Ромул      </a:t>
            </a:r>
            <a:r>
              <a:rPr lang="sr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Августул</a:t>
            </a:r>
          </a:p>
          <a:p>
            <a:pPr>
              <a:buFontTx/>
              <a:buChar char="-"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Овим догађајем завршава </a:t>
            </a:r>
            <a:r>
              <a:rPr lang="bs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 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почиње </a:t>
            </a:r>
            <a:r>
              <a:rPr lang="bs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СРЕДЊИ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вијек</a:t>
            </a:r>
          </a:p>
          <a:p>
            <a:pPr marL="0" indent="0">
              <a:buNone/>
            </a:pP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Источно римско царство (</a:t>
            </a:r>
            <a:r>
              <a:rPr lang="sr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Византија)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трајаће још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 1000 година</a:t>
            </a: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DD7BE1-6C06-44B3-9CBC-58173AAA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3600" b="1" dirty="0"/>
              <a:t>ПАД ЗАПАДНОГ РИМСКОГ</a:t>
            </a:r>
            <a:br>
              <a:rPr lang="sr-Cyrl-BA" sz="3600" b="1" dirty="0"/>
            </a:br>
            <a:r>
              <a:rPr lang="sr-Cyrl-BA" sz="3600" b="1" dirty="0"/>
              <a:t> ЦАРСТВА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1F9C494-1FA8-424F-8417-391A7C36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BA" dirty="0"/>
              <a:t>  </a:t>
            </a:r>
            <a:endParaRPr lang="sr-Latn-BA" dirty="0"/>
          </a:p>
          <a:p>
            <a:pPr marL="0" indent="0">
              <a:buNone/>
            </a:pPr>
            <a:r>
              <a:rPr lang="sr-Latn-BA" dirty="0"/>
              <a:t>      </a:t>
            </a:r>
            <a:r>
              <a:rPr lang="sr-Cyrl-BA" sz="5800" b="1" u="sng" dirty="0"/>
              <a:t>ЗАДАЦИ ЗА САМОСТАЛАН РАД:</a:t>
            </a:r>
          </a:p>
          <a:p>
            <a:r>
              <a:rPr lang="sr-Cyrl-BA" sz="5900" dirty="0"/>
              <a:t>  Записати кратке забиљешке у свеску</a:t>
            </a:r>
            <a:endParaRPr lang="sr-Latn-BA" sz="5900" dirty="0"/>
          </a:p>
          <a:p>
            <a:pPr marL="0" indent="0">
              <a:buNone/>
            </a:pPr>
            <a:endParaRPr lang="sr-Cyrl-BA" sz="5900" b="1" u="sng" dirty="0"/>
          </a:p>
          <a:p>
            <a:r>
              <a:rPr lang="sr-Cyrl-BA" sz="5100" dirty="0"/>
              <a:t> </a:t>
            </a:r>
            <a:r>
              <a:rPr lang="sr-Latn-BA" sz="5100" dirty="0"/>
              <a:t>  </a:t>
            </a:r>
            <a:r>
              <a:rPr lang="sr-Cyrl-BA" sz="5800" dirty="0"/>
              <a:t>Питања из уџбеника на стр.93.</a:t>
            </a:r>
          </a:p>
          <a:p>
            <a:pPr marL="0" indent="0">
              <a:buNone/>
            </a:pPr>
            <a:endParaRPr lang="sr-Cyrl-BA" sz="5800" dirty="0"/>
          </a:p>
          <a:p>
            <a:r>
              <a:rPr lang="sr-Cyrl-BA" sz="5800" dirty="0"/>
              <a:t>   </a:t>
            </a:r>
            <a:r>
              <a:rPr lang="sr-Latn-BA" sz="5800" dirty="0"/>
              <a:t> </a:t>
            </a:r>
            <a:r>
              <a:rPr lang="sr-Cyrl-BA" sz="5800" dirty="0"/>
              <a:t>Историјски текст ( уџбеник стр.92.)</a:t>
            </a:r>
          </a:p>
          <a:p>
            <a:pPr marL="0" indent="0">
              <a:buNone/>
            </a:pPr>
            <a:endParaRPr lang="sr-Cyrl-BA" sz="5800" dirty="0"/>
          </a:p>
          <a:p>
            <a:r>
              <a:rPr lang="sr-Cyrl-BA" sz="5800" dirty="0"/>
              <a:t>   </a:t>
            </a:r>
            <a:r>
              <a:rPr lang="sr-Latn-BA" sz="5800" dirty="0"/>
              <a:t>  </a:t>
            </a:r>
            <a:r>
              <a:rPr lang="sr-Cyrl-BA" sz="5800" dirty="0"/>
              <a:t>За оне који желе више:</a:t>
            </a:r>
          </a:p>
          <a:p>
            <a:pPr marL="0" indent="0">
              <a:buNone/>
            </a:pPr>
            <a:r>
              <a:rPr lang="sr-Cyrl-BA" sz="5800" dirty="0"/>
              <a:t>   </a:t>
            </a:r>
            <a:r>
              <a:rPr lang="sr-Latn-BA" sz="5800" dirty="0"/>
              <a:t>     </a:t>
            </a:r>
            <a:r>
              <a:rPr lang="sr-Cyrl-BA" sz="5800" dirty="0"/>
              <a:t>Документарни филм: „Рим- моћ и слава“</a:t>
            </a:r>
            <a:endParaRPr lang="sr-Latn-BA" sz="5800" dirty="0"/>
          </a:p>
          <a:p>
            <a:pPr marL="0" indent="0">
              <a:buNone/>
            </a:pPr>
            <a:r>
              <a:rPr lang="sr-Latn-BA" sz="5800" dirty="0"/>
              <a:t>  </a:t>
            </a:r>
            <a:r>
              <a:rPr lang="sr-Cyrl-BA" sz="5800" dirty="0"/>
              <a:t> </a:t>
            </a:r>
            <a:r>
              <a:rPr lang="sr-Latn-BA" sz="5800" dirty="0"/>
              <a:t>     https://youtu.be/2shRJnV4Te8</a:t>
            </a:r>
            <a:endParaRPr lang="sr-Cyrl-BA" sz="5800" dirty="0"/>
          </a:p>
          <a:p>
            <a:pPr marL="0" indent="0">
              <a:buNone/>
            </a:pPr>
            <a:r>
              <a:rPr lang="sr-Cyrl-BA" sz="5800" dirty="0"/>
              <a:t>  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91163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250</Words>
  <Application>Microsoft Office PowerPoint</Application>
  <PresentationFormat>Projekcija na ekranu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prezentacija</vt:lpstr>
      <vt:lpstr> ПАД ЗАПАДНОГ РИМСКОГ ЦАРСТВА    </vt:lpstr>
      <vt:lpstr>ПАД ЗАПАДНОГ РИМСКОГ  ЦАРСТАВА </vt:lpstr>
      <vt:lpstr>ПАД ЗАПАДНОГ РИМСКОГ  ЦАРСТВА</vt:lpstr>
      <vt:lpstr>ПАД ЗАПАДНОГ РИМСКОГ ЦАРСТВА</vt:lpstr>
      <vt:lpstr>ПАД ЗАПАДНОГ РИМСКОГ  ЦАРСТВА</vt:lpstr>
      <vt:lpstr>ПАД ЗАПАДНОГ РИМСКОГ  ЦАРСТВА</vt:lpstr>
      <vt:lpstr>ПАД ЗАПАДНОГ РИМСКОГ  ЦАРСТВА</vt:lpstr>
      <vt:lpstr>ПАД ЗАПАДНОГ РИМСКОГ  ЦАРСТВА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Ucenik</cp:lastModifiedBy>
  <cp:revision>119</cp:revision>
  <dcterms:created xsi:type="dcterms:W3CDTF">2017-07-14T07:47:05Z</dcterms:created>
  <dcterms:modified xsi:type="dcterms:W3CDTF">2020-04-20T17:55:08Z</dcterms:modified>
</cp:coreProperties>
</file>