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BBA498-C321-4190-A7EA-05F0CD3BA0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6ACDF5-B80C-4686-BE81-D6CA79EBB5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/>
              <a:t>Књижевност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i="1" dirty="0" smtClean="0">
                <a:solidFill>
                  <a:schemeClr val="bg2">
                    <a:lumMod val="25000"/>
                  </a:schemeClr>
                </a:solidFill>
              </a:rPr>
              <a:t>(карактеристике, подјела, књижевни правци)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Miroslavljeva Cirilic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5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Књижевност</a:t>
            </a:r>
            <a:br>
              <a:rPr lang="sr-Cyrl-RS" dirty="0" smtClean="0"/>
            </a:br>
            <a:r>
              <a:rPr lang="sr-Cyrl-RS" dirty="0" smtClean="0"/>
              <a:t>(појам)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Сам термин 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књижевност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употребљава се како би означио сва писана дјела која имају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естетску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вриједност. </a:t>
            </a:r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Књижевност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чини врсту умјетности чије је изражајно средство ријеч.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Књижевна дјела могу се подијелити према више критеријума: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1) према теми и идеји: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а) књижевно-умјетничка,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б) књижевно-научна;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2) према ствараоцима: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а) народна или усмена (непознати ствараоци),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б) умјетничка или писана (познати ствараоци);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3) према начину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стварања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књ.род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а) лирика,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б) епика,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ц) драма;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) према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облику књ.дјела - форми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поезија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проза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Cyrl-RS" sz="4000" dirty="0"/>
              <a:t>КЊИЖЕВНИ ПЕРИОДИ И ПРАВЦИ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многим поднебљима и континентима књижевност се развијала на различите начине. </a:t>
            </a:r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Облици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садржаји, теме и видови најстаријих етапа у развоју књижевности били су под утицајем друштвених збивања, економских прилика, начина живота и обичаја у којима се конкретно књижевно стваралаштво зачињало и развијало.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Може </a:t>
            </a:r>
            <a:r>
              <a:rPr lang="ru-RU" sz="3100" dirty="0"/>
              <a:t>се рећи да се цјелокупна књижевност дијели на три велике епохе: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стари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вијек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– створена су дјела трајне, класичне вриједности,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 средњи вијек – постоји унапријед утврђени модел писања као основни принцип стварања,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 нови вијек – писац се више не труди да понови и оживи постојећи модел, већ да маштом да нову садржину и форму.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Често долази до преплитања одлика два стила или периода.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2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dirty="0"/>
              <a:t>ПЕРИОДИЗАЦИЈА КЊИЖЕВНОСТИ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КЊИЖЕВНОСТ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СТАРОГ ВИЈЕКА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: индијска, сумерско-вавилонска, египатска, хебрејска, грчка и римска књижевност (античка књижевност)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КЊИЖЕВНОСТ СРЕДЊЕГ ВИЈЕКА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(од V до XV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НАРОДНА КЊИЖЕВНОСТ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ХУМАНИЗАМ И РЕНЕСАНСА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(од XIV до XVI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БАРОК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 од друге половине XVI до друге половине XVII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КЛАСИЦИЗАМ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(од средине XVII до  краја XVIII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ПРОСВЈЕТИТЕЉСТВО или РАЦИОНАЛИЗАМ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(XVIII вијек)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РОМАНТИЗАМ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(крај XVIII и прва половина XIX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РЕАЛИЗАМ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(друга половина XIX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МОДЕРНА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(крај XIX и почетак XX вијека)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МЕЂУРАТНА КЊИЖЕВНОСТ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(почетак XX вијека и период између два свјетска рата)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САВРЕМЕНА КЊИЖЕВНОСТ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(од педесетих година XX вијека)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2526036"/>
            <a:ext cx="6196013" cy="2790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775" y="1273877"/>
            <a:ext cx="9571550" cy="4310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75" y="1426277"/>
            <a:ext cx="9571550" cy="4310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5" y="1578677"/>
            <a:ext cx="9571550" cy="431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76328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3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01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348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Miroslavljeva Cirilica</vt:lpstr>
      <vt:lpstr>Rage Italic</vt:lpstr>
      <vt:lpstr>Pushpin</vt:lpstr>
      <vt:lpstr>Књижевност</vt:lpstr>
      <vt:lpstr>Књижевност (појам)</vt:lpstr>
      <vt:lpstr>Књижевна дјела могу се подијелити према више критеријума:</vt:lpstr>
      <vt:lpstr>PowerPoint Presentation</vt:lpstr>
      <vt:lpstr> КЊИЖЕВНИ ПЕРИОДИ И ПРАВЦИ </vt:lpstr>
      <vt:lpstr> Може се рећи да се цјелокупна књижевност дијели на три велике епохе: </vt:lpstr>
      <vt:lpstr>ПЕРИОДИЗАЦИЈА КЊИЖЕВНОСТИ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Racunar</dc:creator>
  <cp:lastModifiedBy>Windows User</cp:lastModifiedBy>
  <cp:revision>8</cp:revision>
  <dcterms:created xsi:type="dcterms:W3CDTF">2020-04-11T14:14:03Z</dcterms:created>
  <dcterms:modified xsi:type="dcterms:W3CDTF">2020-04-12T18:22:49Z</dcterms:modified>
</cp:coreProperties>
</file>