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5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6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17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0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36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3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8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2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81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14884-97EC-426C-8974-D71242894AB9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7E4F-E161-485C-AD14-67593AC6B5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49213" y="1545021"/>
            <a:ext cx="7136525" cy="2606565"/>
          </a:xfrm>
          <a:noFill/>
        </p:spPr>
        <p:txBody>
          <a:bodyPr>
            <a:normAutofit/>
          </a:bodyPr>
          <a:lstStyle/>
          <a:p>
            <a:r>
              <a:rPr lang="sr-Cyrl-R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ПРИРОДА И ДРУШТВО 4. РАЗРЕД</a:t>
            </a:r>
          </a:p>
          <a:p>
            <a:endParaRPr lang="sr-Cyrl-R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sr-Cyrl-R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РАЗВОЈ БИЉАКА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99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00916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Шта све утиче на раст и развој биљака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5227"/>
            <a:ext cx="10515600" cy="4421735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Најважнији услови за развој биљке су:  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плодно земљиште,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вода (влага),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топлота,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ваздух, </a:t>
            </a:r>
          </a:p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свјетлост.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3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710" y="176237"/>
            <a:ext cx="11901267" cy="6400800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 flipV="1">
            <a:off x="1725769" y="4069134"/>
            <a:ext cx="482859" cy="695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9710" y="3238137"/>
            <a:ext cx="2429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Сјеменка пасуља пустила је клицу.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3431938" y="3205622"/>
            <a:ext cx="242340" cy="13382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137315" y="2453307"/>
            <a:ext cx="32823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Почело је развијање коријена.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008098" y="2124222"/>
            <a:ext cx="717453" cy="16248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3145183" y="1425583"/>
            <a:ext cx="3743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Појавила се стабљика која је никла и изнад земље.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8397025" y="1321287"/>
            <a:ext cx="1999001" cy="4325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7835705" y="1321287"/>
            <a:ext cx="112541" cy="10410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4868214" y="120958"/>
            <a:ext cx="4503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Стабљика је порасла, постала је дужа, листова је било више а коријен је постао развијенији.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3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244" y="145622"/>
            <a:ext cx="10954556" cy="112749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sr-Cyrl-B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једногодишње биљке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244" y="1375955"/>
            <a:ext cx="10954555" cy="4945115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једногодишњих биљака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(грашка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кукуруза, пшенице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...) у једној години развију се сви дијелови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биљке: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коријен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стабло, листови, цвјетови, нови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 и сјеме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Једногодишње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одликују се брзим развојем и растом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посебно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листова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плодова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сјемена.</a:t>
            </a:r>
          </a:p>
          <a:p>
            <a:pPr marL="0" indent="0">
              <a:buNone/>
            </a:pPr>
            <a:endParaRPr lang="sr-Cyrl-BA" sz="24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244" y="3214688"/>
            <a:ext cx="1546111" cy="260032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744394" y="4783015"/>
            <a:ext cx="1209821" cy="42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063261" y="5205046"/>
            <a:ext cx="26868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/>
              <a:t>БИЉКА НАЈВИШЕ РАСТЕ ТОКОМ ЉЕТА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107" y="3148812"/>
            <a:ext cx="2724150" cy="16764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5981257" y="3348111"/>
            <a:ext cx="954115" cy="56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5372" y="3214688"/>
            <a:ext cx="4035902" cy="323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287" y="3878069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0785" y="5903107"/>
            <a:ext cx="5243014" cy="323116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>
            <a:off x="8398412" y="5205046"/>
            <a:ext cx="139810" cy="609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9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4" y="210207"/>
            <a:ext cx="10707255" cy="1365213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двогодишње биљке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763417"/>
            <a:ext cx="11018949" cy="466891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Биљке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чији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 раст и развој завршава за двије године зову се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двогодишње биљке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првој години двогодишњим биљкама развија се коријен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стабло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листови и стварају резерве хране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Тек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током друге године развија се цвијет и сјеме.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Познатије двогодишње биљке су: мрква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шећерна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репа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купус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418" y="3476509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5087" y="3429000"/>
            <a:ext cx="2911279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1457" y="3385843"/>
            <a:ext cx="2486025" cy="21431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6956" y="5807631"/>
            <a:ext cx="9780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МРКВА</a:t>
            </a:r>
          </a:p>
        </p:txBody>
      </p:sp>
      <p:sp>
        <p:nvSpPr>
          <p:cNvPr id="8" name="Rectangle 7"/>
          <p:cNvSpPr/>
          <p:nvPr/>
        </p:nvSpPr>
        <p:spPr>
          <a:xfrm>
            <a:off x="4941666" y="5745424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ШЕЋЕРНА РЕПА</a:t>
            </a:r>
          </a:p>
        </p:txBody>
      </p:sp>
      <p:sp>
        <p:nvSpPr>
          <p:cNvPr id="9" name="Rectangle 8"/>
          <p:cNvSpPr/>
          <p:nvPr/>
        </p:nvSpPr>
        <p:spPr>
          <a:xfrm>
            <a:off x="9241553" y="5622965"/>
            <a:ext cx="98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КУПУС</a:t>
            </a:r>
          </a:p>
        </p:txBody>
      </p:sp>
    </p:spTree>
    <p:extLst>
      <p:ext uri="{BB962C8B-B14F-4D97-AF65-F5344CB8AC3E}">
        <p14:creationId xmlns:p14="http://schemas.microsoft.com/office/powerpoint/2010/main" val="214659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944" y="176768"/>
            <a:ext cx="10709856" cy="110549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Развој вишегодишње биљке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944" y="1417200"/>
            <a:ext cx="10615262" cy="526403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 и развој неких биљака траје више од двије године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То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вишегодишње биљке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ову групу биљака спадају све дрвен</a:t>
            </a:r>
            <a:r>
              <a:rPr lang="hr-H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 биљке (шумско дрвеће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воћке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друго). И неке зељасте биљке са меким стаблом су вишегодишње биљке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Такве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су: перуника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јагода, маслачак, дјетелина, ђурђевак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948" y="2988091"/>
            <a:ext cx="2888464" cy="31888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7735" y="2988091"/>
            <a:ext cx="2923736" cy="3188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2934" y="2988090"/>
            <a:ext cx="2659527" cy="31888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18252" y="6311900"/>
            <a:ext cx="22627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ШУМСКО ДРВЕЋЕ </a:t>
            </a:r>
          </a:p>
        </p:txBody>
      </p:sp>
      <p:sp>
        <p:nvSpPr>
          <p:cNvPr id="8" name="Rectangle 7"/>
          <p:cNvSpPr/>
          <p:nvPr/>
        </p:nvSpPr>
        <p:spPr>
          <a:xfrm>
            <a:off x="5427932" y="6311900"/>
            <a:ext cx="1105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ЈАГОДА </a:t>
            </a:r>
          </a:p>
        </p:txBody>
      </p:sp>
      <p:sp>
        <p:nvSpPr>
          <p:cNvPr id="9" name="Rectangle 8"/>
          <p:cNvSpPr/>
          <p:nvPr/>
        </p:nvSpPr>
        <p:spPr>
          <a:xfrm>
            <a:off x="9044362" y="6311900"/>
            <a:ext cx="1508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ДЈЕТЕЛИНА</a:t>
            </a:r>
          </a:p>
        </p:txBody>
      </p:sp>
    </p:spTree>
    <p:extLst>
      <p:ext uri="{BB962C8B-B14F-4D97-AF65-F5344CB8AC3E}">
        <p14:creationId xmlns:p14="http://schemas.microsoft.com/office/powerpoint/2010/main" val="37106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0"/>
            <a:ext cx="11535507" cy="66326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sr-Cyrl-BA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r-Cyrl-BA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Најважнији општи услови за развој биљке су :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а) плодно тло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б) хладноћа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в) суво 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земљиште</a:t>
            </a:r>
            <a:endParaRPr lang="sr-Cyrl-BA" sz="1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 једногодишњих биљака у једној години развију се 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дијелови </a:t>
            </a: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биљке :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коријен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стабло, листови, цвјетови, нови </a:t>
            </a: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плодови и </a:t>
            </a: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сјеме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У двогодишње биљке спада :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а) пасуљ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б) мрква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в) дјетелина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Вишегодишње биљке трају :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а) једну годину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б) двије године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в) више од двије године</a:t>
            </a:r>
          </a:p>
          <a:p>
            <a:pPr marL="0" indent="0">
              <a:buNone/>
            </a:pPr>
            <a:endParaRPr lang="sr-Cyrl-BA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29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544" y="210207"/>
            <a:ext cx="10707255" cy="136521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763417"/>
            <a:ext cx="11018949" cy="466891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Наведи најважније услове за развој биљака!</a:t>
            </a:r>
          </a:p>
          <a:p>
            <a:pPr marL="457200" indent="-457200">
              <a:buAutoNum type="arabicPeriod"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Објасни по чему се разликују једногодишње и вишегодишње биљке!</a:t>
            </a:r>
          </a:p>
          <a:p>
            <a:pPr marL="457200" indent="-457200">
              <a:buAutoNum type="arabicPeriod"/>
            </a:pPr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 једну двогодишњу биљку.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28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</TotalTime>
  <Words>384</Words>
  <Application>Microsoft Office PowerPoint</Application>
  <PresentationFormat>Widescreen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Шта све утиче на раст и развој биљака </vt:lpstr>
      <vt:lpstr>PowerPoint Presentation</vt:lpstr>
      <vt:lpstr>Развој једногодишње биљке</vt:lpstr>
      <vt:lpstr>Развој двогодишње биљке</vt:lpstr>
      <vt:lpstr>              Развој вишегодишње биљке</vt:lpstr>
      <vt:lpstr>PowerPoint Presentation</vt:lpstr>
      <vt:lpstr>ЗАДАЦИ ЗА САМОСТАЛАН РАД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Nenad Banjac</dc:creator>
  <cp:lastModifiedBy>marina_uciteljica@yahoo.com</cp:lastModifiedBy>
  <cp:revision>40</cp:revision>
  <dcterms:created xsi:type="dcterms:W3CDTF">2020-04-10T16:26:07Z</dcterms:created>
  <dcterms:modified xsi:type="dcterms:W3CDTF">2020-04-15T07:49:31Z</dcterms:modified>
</cp:coreProperties>
</file>