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E533-2701-4461-B8E5-F20B631FAB00}" type="datetimeFigureOut">
              <a:rPr lang="sr-Latn-CS" smtClean="0"/>
              <a:t>17.3.2020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94D3-16D8-4532-AD38-D6CF43A1A6A4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WILLKOMMEN im Deutschunterricht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4000" b="1" dirty="0" smtClean="0">
                <a:solidFill>
                  <a:schemeClr val="tx1"/>
                </a:solidFill>
              </a:rPr>
              <a:t>7. Klasse</a:t>
            </a:r>
            <a:endParaRPr lang="bs-Latn-BA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eutsche flag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8572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143007"/>
          </a:xfrm>
        </p:spPr>
        <p:txBody>
          <a:bodyPr/>
          <a:lstStyle/>
          <a:p>
            <a:r>
              <a:rPr lang="bs-Latn-BA" dirty="0" smtClean="0"/>
              <a:t>Wiederholung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1000132"/>
          </a:xfrm>
        </p:spPr>
        <p:txBody>
          <a:bodyPr>
            <a:noAutofit/>
          </a:bodyPr>
          <a:lstStyle/>
          <a:p>
            <a:r>
              <a:rPr lang="bs-Latn-BA" sz="3600" dirty="0" smtClean="0">
                <a:solidFill>
                  <a:schemeClr val="tx2"/>
                </a:solidFill>
              </a:rPr>
              <a:t>Kleidung</a:t>
            </a:r>
            <a:r>
              <a:rPr lang="bs-Latn-BA" sz="3600" dirty="0" smtClean="0"/>
              <a:t>, </a:t>
            </a:r>
            <a:r>
              <a:rPr lang="bs-Latn-BA" sz="3600" dirty="0" smtClean="0">
                <a:solidFill>
                  <a:srgbClr val="FF0000"/>
                </a:solidFill>
              </a:rPr>
              <a:t>Farben</a:t>
            </a:r>
            <a:r>
              <a:rPr lang="bs-Latn-BA" sz="3600" dirty="0" smtClean="0"/>
              <a:t>, </a:t>
            </a:r>
            <a:r>
              <a:rPr lang="bs-Latn-BA" sz="3600" dirty="0" smtClean="0">
                <a:solidFill>
                  <a:srgbClr val="00B050"/>
                </a:solidFill>
              </a:rPr>
              <a:t>Adjektive</a:t>
            </a:r>
          </a:p>
          <a:p>
            <a:endParaRPr lang="bs-Latn-BA" sz="3600" dirty="0" smtClean="0">
              <a:solidFill>
                <a:srgbClr val="00B050"/>
              </a:solidFill>
            </a:endParaRPr>
          </a:p>
          <a:p>
            <a:r>
              <a:rPr lang="bs-Latn-BA" sz="3600" dirty="0" smtClean="0">
                <a:solidFill>
                  <a:schemeClr val="accent1"/>
                </a:solidFill>
              </a:rPr>
              <a:t>● Was tragt ihr gern?</a:t>
            </a:r>
          </a:p>
          <a:p>
            <a:r>
              <a:rPr lang="bs-Latn-BA" sz="3600" dirty="0" smtClean="0">
                <a:solidFill>
                  <a:schemeClr val="accent2"/>
                </a:solidFill>
              </a:rPr>
              <a:t>● Was ist eure Lieblingsfarbe?</a:t>
            </a:r>
          </a:p>
          <a:p>
            <a:r>
              <a:rPr lang="bs-Latn-BA" sz="3600" dirty="0" smtClean="0">
                <a:solidFill>
                  <a:srgbClr val="00B050"/>
                </a:solidFill>
              </a:rPr>
              <a:t>● Wie ist eure Kleidung?</a:t>
            </a:r>
            <a:endParaRPr lang="bs-Latn-BA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9294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d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4294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58579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Komparation der Adjektive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s-Latn-BA" dirty="0" smtClean="0"/>
              <a:t>Positiv               Komparativ         Superlativ</a:t>
            </a:r>
          </a:p>
          <a:p>
            <a:pPr>
              <a:buNone/>
            </a:pPr>
            <a:r>
              <a:rPr lang="bs-Latn-BA" dirty="0"/>
              <a:t>k</a:t>
            </a:r>
            <a:r>
              <a:rPr lang="bs-Latn-BA" dirty="0" smtClean="0"/>
              <a:t>lein                  klein</a:t>
            </a:r>
            <a:r>
              <a:rPr lang="bs-Latn-BA" dirty="0" smtClean="0">
                <a:solidFill>
                  <a:srgbClr val="FF0000"/>
                </a:solidFill>
              </a:rPr>
              <a:t>er  </a:t>
            </a:r>
            <a:r>
              <a:rPr lang="bs-Latn-BA" u="sng" dirty="0" smtClean="0">
                <a:solidFill>
                  <a:srgbClr val="FF0000"/>
                </a:solidFill>
              </a:rPr>
              <a:t>als</a:t>
            </a:r>
            <a:r>
              <a:rPr lang="bs-Latn-BA" dirty="0" smtClean="0"/>
              <a:t>...</a:t>
            </a:r>
            <a:r>
              <a:rPr lang="bs-Latn-BA" dirty="0" smtClean="0">
                <a:solidFill>
                  <a:srgbClr val="FF0000"/>
                </a:solidFill>
              </a:rPr>
              <a:t>       am </a:t>
            </a:r>
            <a:r>
              <a:rPr lang="bs-Latn-BA" dirty="0" smtClean="0"/>
              <a:t>klein</a:t>
            </a:r>
            <a:r>
              <a:rPr lang="bs-Latn-BA" dirty="0" smtClean="0">
                <a:solidFill>
                  <a:srgbClr val="FF0000"/>
                </a:solidFill>
              </a:rPr>
              <a:t>sten</a:t>
            </a:r>
          </a:p>
          <a:p>
            <a:pPr>
              <a:buNone/>
            </a:pPr>
            <a:r>
              <a:rPr lang="bs-Latn-BA" dirty="0" smtClean="0"/>
              <a:t>(k)alt                 (k)</a:t>
            </a:r>
            <a:r>
              <a:rPr lang="bs-Latn-BA" u="sng" dirty="0" smtClean="0">
                <a:solidFill>
                  <a:srgbClr val="FF0000"/>
                </a:solidFill>
              </a:rPr>
              <a:t>ä</a:t>
            </a:r>
            <a:r>
              <a:rPr lang="bs-Latn-BA" dirty="0" smtClean="0"/>
              <a:t>lt</a:t>
            </a:r>
            <a:r>
              <a:rPr lang="bs-Latn-BA" dirty="0" smtClean="0">
                <a:solidFill>
                  <a:srgbClr val="FF0000"/>
                </a:solidFill>
              </a:rPr>
              <a:t>er                 am </a:t>
            </a:r>
            <a:r>
              <a:rPr lang="bs-Latn-BA" dirty="0" smtClean="0"/>
              <a:t>(k)</a:t>
            </a:r>
            <a:r>
              <a:rPr lang="bs-Latn-BA" u="sng" dirty="0" smtClean="0">
                <a:solidFill>
                  <a:srgbClr val="FF0000"/>
                </a:solidFill>
              </a:rPr>
              <a:t>ä</a:t>
            </a:r>
            <a:r>
              <a:rPr lang="bs-Latn-BA" dirty="0" smtClean="0"/>
              <a:t>lt</a:t>
            </a:r>
            <a:r>
              <a:rPr lang="bs-Latn-BA" u="sng" dirty="0" smtClean="0">
                <a:solidFill>
                  <a:srgbClr val="FF0000"/>
                </a:solidFill>
              </a:rPr>
              <a:t>e</a:t>
            </a:r>
            <a:r>
              <a:rPr lang="bs-Latn-BA" dirty="0" smtClean="0">
                <a:solidFill>
                  <a:srgbClr val="FF0000"/>
                </a:solidFill>
              </a:rPr>
              <a:t>sten</a:t>
            </a:r>
          </a:p>
          <a:p>
            <a:pPr>
              <a:buNone/>
            </a:pPr>
            <a:r>
              <a:rPr lang="bs-Latn-BA" dirty="0"/>
              <a:t>j</a:t>
            </a:r>
            <a:r>
              <a:rPr lang="bs-Latn-BA" dirty="0" smtClean="0"/>
              <a:t>ung                   j</a:t>
            </a:r>
            <a:r>
              <a:rPr lang="bs-Latn-BA" dirty="0" smtClean="0">
                <a:solidFill>
                  <a:srgbClr val="FF0000"/>
                </a:solidFill>
              </a:rPr>
              <a:t>ü</a:t>
            </a:r>
            <a:r>
              <a:rPr lang="bs-Latn-BA" dirty="0" smtClean="0"/>
              <a:t>ng</a:t>
            </a:r>
            <a:r>
              <a:rPr lang="bs-Latn-BA" dirty="0" smtClean="0">
                <a:solidFill>
                  <a:srgbClr val="FF0000"/>
                </a:solidFill>
              </a:rPr>
              <a:t>er                  am </a:t>
            </a:r>
            <a:r>
              <a:rPr lang="bs-Latn-BA" dirty="0" smtClean="0"/>
              <a:t>j</a:t>
            </a:r>
            <a:r>
              <a:rPr lang="bs-Latn-BA" dirty="0" smtClean="0">
                <a:solidFill>
                  <a:srgbClr val="FF0000"/>
                </a:solidFill>
              </a:rPr>
              <a:t>ü</a:t>
            </a:r>
            <a:r>
              <a:rPr lang="bs-Latn-BA" dirty="0" smtClean="0"/>
              <a:t>ng</a:t>
            </a:r>
            <a:r>
              <a:rPr lang="bs-Latn-BA" dirty="0" smtClean="0">
                <a:solidFill>
                  <a:srgbClr val="FF0000"/>
                </a:solidFill>
              </a:rPr>
              <a:t>sten</a:t>
            </a:r>
          </a:p>
          <a:p>
            <a:pPr>
              <a:buNone/>
            </a:pPr>
            <a:r>
              <a:rPr lang="bs-Latn-BA" dirty="0" smtClean="0">
                <a:solidFill>
                  <a:srgbClr val="FF0000"/>
                </a:solidFill>
              </a:rPr>
              <a:t>                           AUSNAHMEN!!!</a:t>
            </a:r>
          </a:p>
          <a:p>
            <a:pPr>
              <a:buNone/>
            </a:pPr>
            <a:r>
              <a:rPr lang="bs-Latn-BA" dirty="0" smtClean="0">
                <a:solidFill>
                  <a:srgbClr val="FF0000"/>
                </a:solidFill>
              </a:rPr>
              <a:t>                   gut – besser – am besten</a:t>
            </a:r>
          </a:p>
          <a:p>
            <a:pPr>
              <a:buNone/>
            </a:pPr>
            <a:r>
              <a:rPr lang="bs-Latn-BA" dirty="0" smtClean="0">
                <a:solidFill>
                  <a:srgbClr val="FF0000"/>
                </a:solidFill>
              </a:rPr>
              <a:t>                   viel – mehr – am meisten</a:t>
            </a:r>
          </a:p>
          <a:p>
            <a:pPr>
              <a:buNone/>
            </a:pPr>
            <a:r>
              <a:rPr lang="bs-Latn-BA" dirty="0" smtClean="0">
                <a:solidFill>
                  <a:srgbClr val="FF0000"/>
                </a:solidFill>
              </a:rPr>
              <a:t>                   gern – lieber – am liebsten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WILLKOMMEN im Deutschunterricht</vt:lpstr>
      <vt:lpstr>Wiederholung</vt:lpstr>
      <vt:lpstr>Slide 3</vt:lpstr>
      <vt:lpstr>Slide 4</vt:lpstr>
      <vt:lpstr>Slide 5</vt:lpstr>
      <vt:lpstr>Slide 6</vt:lpstr>
      <vt:lpstr>Slide 7</vt:lpstr>
      <vt:lpstr>Komparation der Adjektive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im Deutschunterricht</dc:title>
  <dc:creator>Pedja Bozic</dc:creator>
  <cp:lastModifiedBy>Pedja Bozic</cp:lastModifiedBy>
  <cp:revision>5</cp:revision>
  <dcterms:created xsi:type="dcterms:W3CDTF">2020-03-17T17:53:46Z</dcterms:created>
  <dcterms:modified xsi:type="dcterms:W3CDTF">2020-03-17T18:38:37Z</dcterms:modified>
</cp:coreProperties>
</file>