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1" autoAdjust="0"/>
    <p:restoredTop sz="86398" autoAdjust="0"/>
  </p:normalViewPr>
  <p:slideViewPr>
    <p:cSldViewPr snapToGrid="0">
      <p:cViewPr varScale="1">
        <p:scale>
          <a:sx n="48" d="100"/>
          <a:sy n="48" d="100"/>
        </p:scale>
        <p:origin x="54" y="4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B1E19-A51F-4CB1-98EA-776273B2DDD8}" type="datetimeFigureOut">
              <a:rPr lang="bs-Latn-BA" smtClean="0"/>
              <a:t>24.3.2020.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62F42-B343-4792-82EF-268AC1F65687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85124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62F42-B343-4792-82EF-268AC1F65687}" type="slidenum">
              <a:rPr lang="bs-Latn-BA" smtClean="0"/>
              <a:t>2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164205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30F48-56E0-45D3-AFE4-9F50B1399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B63C7E-3FA7-4A0E-B879-AA19D1D80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992F9-9970-4974-9D09-1E5AE02CA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A5E5-6E89-4BBB-BFFD-1947538CC02F}" type="datetimeFigureOut">
              <a:rPr lang="bs-Latn-BA" smtClean="0"/>
              <a:t>24.3.2020.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634E2-FF06-49BB-BD51-E37E6EFD8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37A2A-41A8-4042-850E-A6BF51BF4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5B81-5E36-489F-910F-C97496379620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933451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126B5-77C2-4F73-A258-9C0BD44C0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70EC3C-2EF8-46FB-A3AB-196F3420E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03F78-8718-41D5-8B82-9C9534B5F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A5E5-6E89-4BBB-BFFD-1947538CC02F}" type="datetimeFigureOut">
              <a:rPr lang="bs-Latn-BA" smtClean="0"/>
              <a:t>24.3.2020.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71B61-7E2B-4104-939F-E336F0FFB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D88FF-F8ED-4FEF-8DF5-F7F850893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5B81-5E36-489F-910F-C97496379620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94927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839CF1-6995-4DBD-A038-A9D1D7F143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588D7-DDB7-425D-99B3-8E8AE71D9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5107A-4B64-4554-8196-73B628BB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A5E5-6E89-4BBB-BFFD-1947538CC02F}" type="datetimeFigureOut">
              <a:rPr lang="bs-Latn-BA" smtClean="0"/>
              <a:t>24.3.2020.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EF762-3630-4C01-AFC4-9093FB632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3EC0A-D7F1-4B92-BB32-5C8EC70A0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5B81-5E36-489F-910F-C97496379620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51549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0849B-541C-47B5-B1F9-E8B336EF0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43FA6-74B9-4A68-973C-879D746BB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122B4-F032-4F3F-89A7-5B587F1C3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A5E5-6E89-4BBB-BFFD-1947538CC02F}" type="datetimeFigureOut">
              <a:rPr lang="bs-Latn-BA" smtClean="0"/>
              <a:t>24.3.2020.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2C2F0-4150-4332-B191-C70F71FA2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C2E15-C71E-4491-B376-42385E0A7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5B81-5E36-489F-910F-C97496379620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15198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7453F-7D10-412E-B62D-EBCCEFD65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EB4EE-E4CC-4179-B54A-1C40E6B9C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7B172-F381-414B-B5EE-643F6D1C7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A5E5-6E89-4BBB-BFFD-1947538CC02F}" type="datetimeFigureOut">
              <a:rPr lang="bs-Latn-BA" smtClean="0"/>
              <a:t>24.3.2020.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940B7-7774-43AD-81A6-6941F3A7E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6FD69-1306-49D3-9A62-1A0F3907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5B81-5E36-489F-910F-C97496379620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53466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1B914-B24C-4721-AD76-84D27943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AFE17-BE19-4A83-AE4D-FD4F857A2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9C6476-ED91-4405-91A5-E48F08944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82E750-CB5F-474E-B25B-D32D28827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A5E5-6E89-4BBB-BFFD-1947538CC02F}" type="datetimeFigureOut">
              <a:rPr lang="bs-Latn-BA" smtClean="0"/>
              <a:t>24.3.2020.</a:t>
            </a:fld>
            <a:endParaRPr lang="bs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9EEF9F-3BC2-4473-94B9-1EA99705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A8EA1-94A7-487F-B31D-966D60820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5B81-5E36-489F-910F-C97496379620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10844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ADB9A-5069-450A-A2E8-03D1FE3D3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2340E-A898-46D4-A4B5-7B01A34BC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B9853-9B0C-4BA8-B790-8C8A929D1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0166AD-3118-462A-8D60-1D4F4D6BA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044C98-5670-4690-94E9-FA955C5DD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9E4913-C9AD-452B-AC26-8FA8AEE59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A5E5-6E89-4BBB-BFFD-1947538CC02F}" type="datetimeFigureOut">
              <a:rPr lang="bs-Latn-BA" smtClean="0"/>
              <a:t>24.3.2020.</a:t>
            </a:fld>
            <a:endParaRPr lang="bs-Latn-B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79AAA4-DE61-4A05-A8D6-8DD5857FE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6C72AC-EAC5-4F0B-AD9F-474B8DF78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5B81-5E36-489F-910F-C97496379620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69232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70099-D959-462C-B28A-542CA909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E3E2E8-C44A-497E-8309-16418E459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A5E5-6E89-4BBB-BFFD-1947538CC02F}" type="datetimeFigureOut">
              <a:rPr lang="bs-Latn-BA" smtClean="0"/>
              <a:t>24.3.2020.</a:t>
            </a:fld>
            <a:endParaRPr lang="bs-Latn-B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325649-0BB8-49E5-896F-767AF9D9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E471E-AA87-49DC-9B9A-FD94DA76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5B81-5E36-489F-910F-C97496379620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67499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D25FA6-321A-4754-BBE4-A68A293EF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A5E5-6E89-4BBB-BFFD-1947538CC02F}" type="datetimeFigureOut">
              <a:rPr lang="bs-Latn-BA" smtClean="0"/>
              <a:t>24.3.2020.</a:t>
            </a:fld>
            <a:endParaRPr lang="bs-Latn-B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36775F-B089-42B6-802C-E1B5FDC5B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C2C70-EF22-4FD1-AA23-CC0E370A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5B81-5E36-489F-910F-C97496379620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811386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73385-6659-4761-8524-EDFC9C224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0D36B-096C-458E-B84F-977836F21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C803D-E34F-4E5F-A076-0E819CA8D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378A9C-F728-41FA-BCAA-455840BB0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A5E5-6E89-4BBB-BFFD-1947538CC02F}" type="datetimeFigureOut">
              <a:rPr lang="bs-Latn-BA" smtClean="0"/>
              <a:t>24.3.2020.</a:t>
            </a:fld>
            <a:endParaRPr lang="bs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846F05-32EB-48EB-B06E-CC314E116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05063B-0892-4E5B-884A-2F7BC3DB4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5B81-5E36-489F-910F-C97496379620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58528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B3FBA-AFBF-4A85-9E83-C4870D785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6B4EED-3416-4525-89A5-E05B5B1E44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F84519-70E6-4110-8A3B-2D078E31A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6A614-F070-4862-84DC-F56E29CA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A5E5-6E89-4BBB-BFFD-1947538CC02F}" type="datetimeFigureOut">
              <a:rPr lang="bs-Latn-BA" smtClean="0"/>
              <a:t>24.3.2020.</a:t>
            </a:fld>
            <a:endParaRPr lang="bs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8D2673-1738-4C23-96BC-CE519797A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7DBBD-7711-4E4E-92D0-DDA1CBD5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5B81-5E36-489F-910F-C97496379620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629142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7A06FC-7459-4C71-A3D8-55C489EB8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6E67CD-9977-45BC-8410-752F7A23A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BF771-44F2-4ADC-B630-1C70C7885C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EA5E5-6E89-4BBB-BFFD-1947538CC02F}" type="datetimeFigureOut">
              <a:rPr lang="bs-Latn-BA" smtClean="0"/>
              <a:t>24.3.2020.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8EA7E-9E21-401C-8356-003AB9974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F98E6-8965-4D3D-ADDE-2103A2D30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E5B81-5E36-489F-910F-C97496379620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7303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4E9AC-92E2-42C7-BBE0-AC7E29FD8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1790" y="356462"/>
            <a:ext cx="4092901" cy="1038386"/>
          </a:xfrm>
        </p:spPr>
        <p:txBody>
          <a:bodyPr>
            <a:normAutofit/>
          </a:bodyPr>
          <a:lstStyle/>
          <a:p>
            <a:r>
              <a:rPr lang="sr-Cyrl-RS" b="1" dirty="0">
                <a:solidFill>
                  <a:srgbClr val="FF0000"/>
                </a:solidFill>
                <a:latin typeface="Candara" panose="020E0502030303020204" pitchFamily="34" charset="0"/>
              </a:rPr>
              <a:t>КАНАДА</a:t>
            </a:r>
            <a:endParaRPr lang="bs-Latn-BA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614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8F63F-ADB7-4EEE-B2CF-7B11F7B12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solidFill>
                  <a:srgbClr val="FF0000"/>
                </a:solidFill>
                <a:latin typeface="Candara" panose="020E0502030303020204" pitchFamily="34" charset="0"/>
              </a:rPr>
              <a:t>Како се зове највећи град француског говорног подручја у Канади?</a:t>
            </a:r>
            <a:endParaRPr lang="bs-Latn-B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2BDA4A-739B-42BE-9773-BEE17DAC3F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78" y="2087217"/>
            <a:ext cx="9263270" cy="4035287"/>
          </a:xfrm>
        </p:spPr>
      </p:pic>
    </p:spTree>
    <p:extLst>
      <p:ext uri="{BB962C8B-B14F-4D97-AF65-F5344CB8AC3E}">
        <p14:creationId xmlns:p14="http://schemas.microsoft.com/office/powerpoint/2010/main" val="852146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CEB89-BAAD-47F8-AB2E-CF41D5D77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solidFill>
                  <a:srgbClr val="FF0000"/>
                </a:solidFill>
                <a:latin typeface="Candara" panose="020E0502030303020204" pitchFamily="34" charset="0"/>
              </a:rPr>
              <a:t>Које листопадно дрво је симбол Канаде?</a:t>
            </a:r>
            <a:endParaRPr lang="bs-Latn-B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1A445C-E78C-4C2D-B27E-A00B8F06E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958" y="1825625"/>
            <a:ext cx="7708084" cy="4351338"/>
          </a:xfrm>
        </p:spPr>
      </p:pic>
    </p:spTree>
    <p:extLst>
      <p:ext uri="{BB962C8B-B14F-4D97-AF65-F5344CB8AC3E}">
        <p14:creationId xmlns:p14="http://schemas.microsoft.com/office/powerpoint/2010/main" val="1152283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82028-BEDC-4616-A0B4-755F72FCB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solidFill>
                  <a:srgbClr val="FF0000"/>
                </a:solidFill>
                <a:latin typeface="Candara" panose="020E0502030303020204" pitchFamily="34" charset="0"/>
              </a:rPr>
              <a:t>Која раса пса носи назив као и највеће канадско полуострво?</a:t>
            </a:r>
            <a:endParaRPr lang="bs-Latn-B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0A608E-3951-4191-9B90-1D7C6DA27A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39" y="1948071"/>
            <a:ext cx="7971184" cy="4544804"/>
          </a:xfrm>
        </p:spPr>
      </p:pic>
    </p:spTree>
    <p:extLst>
      <p:ext uri="{BB962C8B-B14F-4D97-AF65-F5344CB8AC3E}">
        <p14:creationId xmlns:p14="http://schemas.microsoft.com/office/powerpoint/2010/main" val="1224805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0E630-85C9-43E8-B034-748D4059F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0414"/>
            <a:ext cx="10515600" cy="538654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r-Cyrl-RS" dirty="0">
                <a:solidFill>
                  <a:srgbClr val="FF0000"/>
                </a:solidFill>
                <a:latin typeface="Candara" panose="020E0502030303020204" pitchFamily="34" charset="0"/>
              </a:rPr>
              <a:t> Друга држава Свијета по површини</a:t>
            </a:r>
          </a:p>
          <a:p>
            <a:pPr marL="0" indent="0">
              <a:buNone/>
            </a:pPr>
            <a:r>
              <a:rPr lang="sr-Cyrl-RS" dirty="0">
                <a:solidFill>
                  <a:srgbClr val="FF0000"/>
                </a:solidFill>
                <a:latin typeface="Candara" panose="020E0502030303020204" pitchFamily="34" charset="0"/>
              </a:rPr>
              <a:t>  - 9 984 000 км², око 36 000 000 становника, 3 ст./км²</a:t>
            </a:r>
          </a:p>
          <a:p>
            <a:pPr marL="0" indent="0">
              <a:buNone/>
            </a:pPr>
            <a:endParaRPr lang="bs-Latn-B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C0B6BB-0EC4-4966-BD67-4C4F5213F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63" y="1859797"/>
            <a:ext cx="7392691" cy="464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88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7EEF3-D388-457A-876B-05898B0D5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86" y="464949"/>
            <a:ext cx="11229814" cy="571201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sr-Cyrl-RS" dirty="0">
                <a:solidFill>
                  <a:srgbClr val="FF0000"/>
                </a:solidFill>
                <a:latin typeface="Candara" panose="020E0502030303020204" pitchFamily="34" charset="0"/>
              </a:rPr>
              <a:t>Релативно неповољан географски положај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dirty="0">
                <a:solidFill>
                  <a:srgbClr val="FF0000"/>
                </a:solidFill>
                <a:latin typeface="Candara" panose="020E0502030303020204" pitchFamily="34" charset="0"/>
              </a:rPr>
              <a:t> Излаз на 3 океана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dirty="0">
                <a:solidFill>
                  <a:srgbClr val="FF0000"/>
                </a:solidFill>
                <a:latin typeface="Candara" panose="020E0502030303020204" pitchFamily="34" charset="0"/>
              </a:rPr>
              <a:t> Већи дио државе се налази изнад </a:t>
            </a:r>
            <a:br>
              <a:rPr lang="bs-Latn-BA" dirty="0">
                <a:solidFill>
                  <a:srgbClr val="FF0000"/>
                </a:solidFill>
                <a:latin typeface="Candara" panose="020E0502030303020204" pitchFamily="34" charset="0"/>
              </a:rPr>
            </a:br>
            <a:r>
              <a:rPr lang="sr-Cyrl-RS" dirty="0">
                <a:solidFill>
                  <a:srgbClr val="FF0000"/>
                </a:solidFill>
                <a:latin typeface="Candara" panose="020E0502030303020204" pitchFamily="34" charset="0"/>
              </a:rPr>
              <a:t>50. паралеле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dirty="0">
                <a:solidFill>
                  <a:srgbClr val="FF0000"/>
                </a:solidFill>
                <a:latin typeface="Candara" panose="020E0502030303020204" pitchFamily="34" charset="0"/>
              </a:rPr>
              <a:t> Веома разуђена обала, </a:t>
            </a:r>
            <a:br>
              <a:rPr lang="bs-Latn-BA" dirty="0">
                <a:solidFill>
                  <a:srgbClr val="FF0000"/>
                </a:solidFill>
                <a:latin typeface="Candara" panose="020E0502030303020204" pitchFamily="34" charset="0"/>
              </a:rPr>
            </a:br>
            <a:r>
              <a:rPr lang="sr-Cyrl-RS" dirty="0">
                <a:solidFill>
                  <a:srgbClr val="FF0000"/>
                </a:solidFill>
                <a:latin typeface="Candara" panose="020E0502030303020204" pitchFamily="34" charset="0"/>
              </a:rPr>
              <a:t>излаз на хладна мора и океане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dirty="0">
                <a:solidFill>
                  <a:srgbClr val="FF0000"/>
                </a:solidFill>
                <a:latin typeface="Candara" panose="020E0502030303020204" pitchFamily="34" charset="0"/>
              </a:rPr>
              <a:t> Клима оштра континентална, </a:t>
            </a:r>
            <a:br>
              <a:rPr lang="bs-Latn-BA" dirty="0">
                <a:solidFill>
                  <a:srgbClr val="FF0000"/>
                </a:solidFill>
                <a:latin typeface="Candara" panose="020E0502030303020204" pitchFamily="34" charset="0"/>
              </a:rPr>
            </a:br>
            <a:r>
              <a:rPr lang="sr-Cyrl-RS" dirty="0">
                <a:solidFill>
                  <a:srgbClr val="FF0000"/>
                </a:solidFill>
                <a:latin typeface="Candara" panose="020E0502030303020204" pitchFamily="34" charset="0"/>
              </a:rPr>
              <a:t>субполарна и поларна, океанска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/>
              <a:t> </a:t>
            </a:r>
            <a:endParaRPr lang="bs-Latn-B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6341FD-AD5B-4638-9F24-F01EFDDBCA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6" b="-16916"/>
          <a:stretch/>
        </p:blipFill>
        <p:spPr>
          <a:xfrm>
            <a:off x="5878217" y="2355743"/>
            <a:ext cx="6076950" cy="467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41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DD808-32F8-4DFA-9F8E-1C71A3465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475"/>
            <a:ext cx="10515600" cy="59444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r-Cyrl-RS" dirty="0">
                <a:solidFill>
                  <a:srgbClr val="FF0000"/>
                </a:solidFill>
                <a:latin typeface="Candara" panose="020E0502030303020204" pitchFamily="34" charset="0"/>
              </a:rPr>
              <a:t> Хидрографија и вегетација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dirty="0">
                <a:solidFill>
                  <a:srgbClr val="FF0000"/>
                </a:solidFill>
                <a:latin typeface="Candara" panose="020E0502030303020204" pitchFamily="34" charset="0"/>
              </a:rPr>
              <a:t> Ријеке отичу у три слива: Сјеверни ледени океан (Макензи), Атлантски океан (Сен Лоренс), Тихи океан (Јукон, Фрејзер)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dirty="0">
                <a:solidFill>
                  <a:srgbClr val="FF0000"/>
                </a:solidFill>
                <a:latin typeface="Candara" panose="020E0502030303020204" pitchFamily="34" charset="0"/>
              </a:rPr>
              <a:t> Поред пограничних Великих језера са САД (Горње, Хјурон, Ири и Онтарио) ту су и Велико медвјеђе, Велико ропско, Атабаска, Винипег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dirty="0">
                <a:solidFill>
                  <a:srgbClr val="FF0000"/>
                </a:solidFill>
                <a:latin typeface="Candara" panose="020E0502030303020204" pitchFamily="34" charset="0"/>
              </a:rPr>
              <a:t> Доминирају тундре и тајге, али има доста и листопадних шума и прерија</a:t>
            </a:r>
            <a:endParaRPr lang="bs-Latn-BA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0F7134-B8C3-4982-9F5D-BD7486813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506" y="3797683"/>
            <a:ext cx="3809524" cy="30603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03D09D-75E1-4A7B-9ADB-64AA6C64B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876" y="3661474"/>
            <a:ext cx="4964945" cy="319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18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BA669-4890-4A32-B0BB-99D7CE580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803" y="898902"/>
            <a:ext cx="11079997" cy="527806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r-Cyrl-RS" dirty="0">
                <a:solidFill>
                  <a:srgbClr val="FF0000"/>
                </a:solidFill>
                <a:latin typeface="Candara" panose="020E0502030303020204" pitchFamily="34" charset="0"/>
              </a:rPr>
              <a:t> Становништво и регије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dirty="0">
                <a:solidFill>
                  <a:srgbClr val="FF0000"/>
                </a:solidFill>
                <a:latin typeface="Candara" panose="020E0502030303020204" pitchFamily="34" charset="0"/>
              </a:rPr>
              <a:t> Веома слабо насељена земља </a:t>
            </a:r>
            <a:br>
              <a:rPr lang="bs-Latn-BA" dirty="0">
                <a:solidFill>
                  <a:srgbClr val="FF0000"/>
                </a:solidFill>
                <a:latin typeface="Candara" panose="020E0502030303020204" pitchFamily="34" charset="0"/>
              </a:rPr>
            </a:br>
            <a:r>
              <a:rPr lang="sr-Cyrl-RS" dirty="0">
                <a:solidFill>
                  <a:srgbClr val="FF0000"/>
                </a:solidFill>
                <a:latin typeface="Candara" panose="020E0502030303020204" pitchFamily="34" charset="0"/>
              </a:rPr>
              <a:t>(Зашто?)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dirty="0">
                <a:solidFill>
                  <a:srgbClr val="FF0000"/>
                </a:solidFill>
                <a:latin typeface="Candara" panose="020E0502030303020204" pitchFamily="34" charset="0"/>
              </a:rPr>
              <a:t> Службени језик осим енглеског</a:t>
            </a:r>
            <a:br>
              <a:rPr lang="bs-Latn-BA" dirty="0">
                <a:solidFill>
                  <a:srgbClr val="FF0000"/>
                </a:solidFill>
                <a:latin typeface="Candara" panose="020E0502030303020204" pitchFamily="34" charset="0"/>
              </a:rPr>
            </a:br>
            <a:r>
              <a:rPr lang="sr-Cyrl-RS" dirty="0">
                <a:solidFill>
                  <a:srgbClr val="FF0000"/>
                </a:solidFill>
                <a:latin typeface="Candara" panose="020E0502030303020204" pitchFamily="34" charset="0"/>
              </a:rPr>
              <a:t> је и француски (Квебек)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dirty="0">
                <a:solidFill>
                  <a:srgbClr val="FF0000"/>
                </a:solidFill>
                <a:latin typeface="Candara" panose="020E0502030303020204" pitchFamily="34" charset="0"/>
              </a:rPr>
              <a:t> Састоји се од 10 провинција и </a:t>
            </a:r>
            <a:br>
              <a:rPr lang="bs-Latn-BA" dirty="0">
                <a:solidFill>
                  <a:srgbClr val="FF0000"/>
                </a:solidFill>
                <a:latin typeface="Candara" panose="020E0502030303020204" pitchFamily="34" charset="0"/>
              </a:rPr>
            </a:br>
            <a:r>
              <a:rPr lang="sr-Cyrl-RS" dirty="0">
                <a:solidFill>
                  <a:srgbClr val="FF0000"/>
                </a:solidFill>
                <a:latin typeface="Candara" panose="020E0502030303020204" pitchFamily="34" charset="0"/>
              </a:rPr>
              <a:t>3 територије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dirty="0">
                <a:solidFill>
                  <a:srgbClr val="FF0000"/>
                </a:solidFill>
                <a:latin typeface="Candara" panose="020E0502030303020204" pitchFamily="34" charset="0"/>
              </a:rPr>
              <a:t> Главни град Отава, </a:t>
            </a:r>
            <a:br>
              <a:rPr lang="bs-Latn-BA" dirty="0">
                <a:solidFill>
                  <a:srgbClr val="FF0000"/>
                </a:solidFill>
                <a:latin typeface="Candara" panose="020E0502030303020204" pitchFamily="34" charset="0"/>
              </a:rPr>
            </a:br>
            <a:r>
              <a:rPr lang="sr-Cyrl-RS" dirty="0">
                <a:solidFill>
                  <a:srgbClr val="FF0000"/>
                </a:solidFill>
                <a:latin typeface="Candara" panose="020E0502030303020204" pitchFamily="34" charset="0"/>
              </a:rPr>
              <a:t>иако су већи Торонто, </a:t>
            </a:r>
            <a:br>
              <a:rPr lang="bs-Latn-BA" dirty="0">
                <a:solidFill>
                  <a:srgbClr val="FF0000"/>
                </a:solidFill>
                <a:latin typeface="Candara" panose="020E0502030303020204" pitchFamily="34" charset="0"/>
              </a:rPr>
            </a:br>
            <a:r>
              <a:rPr lang="sr-Cyrl-RS" dirty="0">
                <a:solidFill>
                  <a:srgbClr val="FF0000"/>
                </a:solidFill>
                <a:latin typeface="Candara" panose="020E0502030303020204" pitchFamily="34" charset="0"/>
              </a:rPr>
              <a:t>Монтреал и Ванкувер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bs-Latn-B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624BD5-B6C3-4F77-92FC-EAE85DD6A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034" y="681037"/>
            <a:ext cx="6641966" cy="597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34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5BF19-B766-4C25-865C-683C7DC21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719" y="616757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r-Cyrl-RS" dirty="0">
                <a:solidFill>
                  <a:srgbClr val="FF0000"/>
                </a:solidFill>
                <a:latin typeface="Candara" panose="020E0502030303020204" pitchFamily="34" charset="0"/>
              </a:rPr>
              <a:t> Привреда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dirty="0">
                <a:solidFill>
                  <a:srgbClr val="FF0000"/>
                </a:solidFill>
                <a:latin typeface="Candara" panose="020E0502030303020204" pitchFamily="34" charset="0"/>
              </a:rPr>
              <a:t> Велика природна богатства (руде жељеза, урана, племенитих метала, бакра), огроман хидроенергетски потенцијал и богатство шумским ресурсима - 50% државе под шумама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dirty="0">
                <a:solidFill>
                  <a:srgbClr val="FF0000"/>
                </a:solidFill>
                <a:latin typeface="Candara" panose="020E0502030303020204" pitchFamily="34" charset="0"/>
              </a:rPr>
              <a:t> развијена пољопривреда (посебно житарице), индустрија (прехрамбена и дрвна) као и саобраћај (трансконтинентална пруга, Панамерички ауто-пут, пловни пут преко Сен Лоренса)</a:t>
            </a:r>
            <a:endParaRPr lang="bs-Latn-BA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D471A3-EDE2-465E-93D1-7BF7EE652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596" y="3657600"/>
            <a:ext cx="704139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54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DE43-E65E-48D8-BC2F-D7A9A47BB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r-Cyrl-RS" dirty="0">
                <a:solidFill>
                  <a:srgbClr val="FF0000"/>
                </a:solidFill>
                <a:latin typeface="Candara" panose="020E0502030303020204" pitchFamily="34" charset="0"/>
              </a:rPr>
              <a:t> Задаћа:</a:t>
            </a:r>
          </a:p>
          <a:p>
            <a:pPr marL="0" indent="0">
              <a:buNone/>
            </a:pPr>
            <a:r>
              <a:rPr lang="sr-Cyrl-RS" dirty="0">
                <a:solidFill>
                  <a:srgbClr val="FF0000"/>
                </a:solidFill>
                <a:latin typeface="Candara" panose="020E0502030303020204" pitchFamily="34" charset="0"/>
              </a:rPr>
              <a:t> - Попунити радну свеску до 72.стр. (до Средње Америке)</a:t>
            </a:r>
          </a:p>
          <a:p>
            <a:pPr marL="0" indent="0">
              <a:buNone/>
            </a:pPr>
            <a:r>
              <a:rPr lang="sr-Cyrl-RS" dirty="0">
                <a:solidFill>
                  <a:srgbClr val="FF0000"/>
                </a:solidFill>
                <a:latin typeface="Candara" panose="020E0502030303020204" pitchFamily="34" charset="0"/>
              </a:rPr>
              <a:t> - Одговорити на питања и задатке у уџбенику, стр.152 и 156.</a:t>
            </a:r>
            <a:endParaRPr lang="bs-Latn-BA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069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5CE59-32FD-4F0D-9046-FDDEC2EC3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solidFill>
                  <a:srgbClr val="FF0000"/>
                </a:solidFill>
                <a:latin typeface="Candara" panose="020E0502030303020204" pitchFamily="34" charset="0"/>
              </a:rPr>
              <a:t>Како се зове главни град Канаде?</a:t>
            </a:r>
            <a:endParaRPr lang="bs-Latn-BA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1F0448-600D-403C-B366-692123FB87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620" y="1825625"/>
            <a:ext cx="5794760" cy="4351338"/>
          </a:xfrm>
        </p:spPr>
      </p:pic>
    </p:spTree>
    <p:extLst>
      <p:ext uri="{BB962C8B-B14F-4D97-AF65-F5344CB8AC3E}">
        <p14:creationId xmlns:p14="http://schemas.microsoft.com/office/powerpoint/2010/main" val="47187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951D3-D0A9-4BB5-82B7-57C330A50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solidFill>
                  <a:srgbClr val="FF0000"/>
                </a:solidFill>
                <a:latin typeface="Candara" panose="020E0502030303020204" pitchFamily="34" charset="0"/>
              </a:rPr>
              <a:t>Који је највећи град Канаде?</a:t>
            </a:r>
            <a:endParaRPr lang="bs-Latn-B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76730D-6DE1-4EFF-8E23-EB95B7AB7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266" y="1825625"/>
            <a:ext cx="8467468" cy="4351338"/>
          </a:xfrm>
        </p:spPr>
      </p:pic>
    </p:spTree>
    <p:extLst>
      <p:ext uri="{BB962C8B-B14F-4D97-AF65-F5344CB8AC3E}">
        <p14:creationId xmlns:p14="http://schemas.microsoft.com/office/powerpoint/2010/main" val="734959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328</Words>
  <Application>Microsoft Office PowerPoint</Application>
  <PresentationFormat>Widescreen</PresentationFormat>
  <Paragraphs>32</Paragraphs>
  <Slides>12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Candara</vt:lpstr>
      <vt:lpstr>Courier New</vt:lpstr>
      <vt:lpstr>Wingdings</vt:lpstr>
      <vt:lpstr>Office Theme</vt:lpstr>
      <vt:lpstr>КАНАДА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Како се зове главни град Канаде?</vt:lpstr>
      <vt:lpstr>Који је највећи град Канаде?</vt:lpstr>
      <vt:lpstr>Како се зове највећи град француског говорног подручја у Канади?</vt:lpstr>
      <vt:lpstr>Које листопадно дрво је симбол Канаде?</vt:lpstr>
      <vt:lpstr>Која раса пса носи назив као и највеће канадско полуострво?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TamaraSimic</dc:creator>
  <cp:lastModifiedBy>TamaraSimic</cp:lastModifiedBy>
  <cp:revision>18</cp:revision>
  <dcterms:created xsi:type="dcterms:W3CDTF">2020-03-21T21:08:43Z</dcterms:created>
  <dcterms:modified xsi:type="dcterms:W3CDTF">2020-03-24T19:24:19Z</dcterms:modified>
</cp:coreProperties>
</file>