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8" r:id="rId2"/>
    <p:sldId id="256" r:id="rId3"/>
    <p:sldId id="257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83F47-8664-4167-BDAC-C457809103C4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51A4F-B88D-4383-A853-13CDFBF05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B51A4F-B88D-4383-A853-13CDFBF0517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07E0C-71C3-4130-8736-8073CFADF07C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363E0-3C8E-4D19-91E1-6762B7C491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sr-Latn-RS" sz="4400" b="1" dirty="0" smtClean="0">
                <a:solidFill>
                  <a:schemeClr val="tx1"/>
                </a:solidFill>
              </a:rPr>
              <a:t>IX</a:t>
            </a:r>
            <a:r>
              <a:rPr lang="sr-Cyrl-RS" sz="4400" b="1" dirty="0" smtClean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785950"/>
          </a:xfrm>
        </p:spPr>
        <p:txBody>
          <a:bodyPr>
            <a:norm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10" y="2285992"/>
            <a:ext cx="7786742" cy="3352808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</a:rPr>
              <a:t>Привредни раст – 250% од 1948. до 1974.</a:t>
            </a:r>
          </a:p>
          <a:p>
            <a:pPr algn="l">
              <a:buFont typeface="Wingdings" pitchFamily="2" charset="2"/>
              <a:buChar char="v"/>
            </a:pPr>
            <a:endParaRPr lang="sr-Cyrl-RS" sz="2800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v"/>
            </a:pPr>
            <a:r>
              <a:rPr lang="sr-Cyrl-RS" sz="2800" dirty="0" smtClean="0">
                <a:solidFill>
                  <a:schemeClr val="tx1"/>
                </a:solidFill>
              </a:rPr>
              <a:t>Развој тржишне привреде.</a:t>
            </a:r>
          </a:p>
          <a:p>
            <a:pPr algn="l">
              <a:buFont typeface="Arial" pitchFamily="34" charset="0"/>
              <a:buChar char="•"/>
            </a:pPr>
            <a:endParaRPr lang="sr-Cyrl-R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2071678"/>
            <a:ext cx="8072494" cy="4054485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Друштвене промјене:</a:t>
            </a:r>
          </a:p>
          <a:p>
            <a:r>
              <a:rPr lang="sr-Cyrl-RS" dirty="0" smtClean="0"/>
              <a:t>Жене у већини држава добиле право гласа.</a:t>
            </a:r>
          </a:p>
          <a:p>
            <a:r>
              <a:rPr lang="sr-Cyrl-RS" dirty="0" smtClean="0"/>
              <a:t>Омладина – у друштву активнија.</a:t>
            </a:r>
          </a:p>
          <a:p>
            <a:r>
              <a:rPr lang="sr-Cyrl-RS" dirty="0" smtClean="0"/>
              <a:t>Напредак у борби против расизма.</a:t>
            </a:r>
          </a:p>
          <a:p>
            <a:r>
              <a:rPr lang="sr-Cyrl-RS" dirty="0" smtClean="0"/>
              <a:t>Укидање апартхејда – </a:t>
            </a:r>
            <a:r>
              <a:rPr lang="sr-Cyrl-RS" b="1" dirty="0" smtClean="0"/>
              <a:t>Нелсон Мендела.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600201"/>
            <a:ext cx="7972452" cy="440056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Научни и технолошки напредак:</a:t>
            </a:r>
          </a:p>
          <a:p>
            <a:r>
              <a:rPr lang="sr-Cyrl-RS" sz="2800" dirty="0" smtClean="0"/>
              <a:t>Снажан развој науке и технике</a:t>
            </a:r>
          </a:p>
          <a:p>
            <a:r>
              <a:rPr lang="sr-Cyrl-RS" sz="2800" dirty="0" smtClean="0"/>
              <a:t>Отварање нових универзитета, лабораторија, научних института</a:t>
            </a:r>
          </a:p>
          <a:p>
            <a:r>
              <a:rPr lang="sr-Cyrl-RS" sz="2800" dirty="0" smtClean="0"/>
              <a:t>Откривање структуре молекула</a:t>
            </a:r>
          </a:p>
          <a:p>
            <a:r>
              <a:rPr lang="sr-Cyrl-RS" sz="2800" dirty="0" smtClean="0"/>
              <a:t>Развој генетике</a:t>
            </a:r>
          </a:p>
          <a:p>
            <a:r>
              <a:rPr lang="sr-Cyrl-RS" sz="2800" dirty="0" smtClean="0"/>
              <a:t>Развој медицине – борба против болести</a:t>
            </a:r>
          </a:p>
          <a:p>
            <a:r>
              <a:rPr lang="sr-Cyrl-RS" sz="2800" dirty="0" smtClean="0"/>
              <a:t>Напредак саобраћаја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1600200"/>
            <a:ext cx="7901014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Научни и технички напредак:</a:t>
            </a:r>
          </a:p>
          <a:p>
            <a:r>
              <a:rPr lang="sr-Cyrl-RS" sz="2800" dirty="0" smtClean="0"/>
              <a:t>Први човјек у свемиру – Јуриј Гагарин 1961. године.</a:t>
            </a:r>
          </a:p>
          <a:p>
            <a:r>
              <a:rPr lang="sr-Cyrl-RS" sz="2800" dirty="0" smtClean="0"/>
              <a:t>Први човјек на мјесецу – Нил Армстрог 1969. године.</a:t>
            </a:r>
          </a:p>
          <a:p>
            <a:r>
              <a:rPr lang="sr-Cyrl-RS" sz="2800" dirty="0" smtClean="0"/>
              <a:t>Пораст животног стандарда.</a:t>
            </a:r>
          </a:p>
          <a:p>
            <a:pPr>
              <a:buNone/>
            </a:pPr>
            <a:r>
              <a:rPr lang="sr-Cyrl-RS" sz="2800" dirty="0" smtClean="0"/>
              <a:t>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2050" name="Picture 2" descr="C:\Users\Sukalo\Desktop\преузимање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500306"/>
            <a:ext cx="3214710" cy="2857520"/>
          </a:xfrm>
          <a:prstGeom prst="rect">
            <a:avLst/>
          </a:prstGeom>
          <a:noFill/>
        </p:spPr>
      </p:pic>
      <p:pic>
        <p:nvPicPr>
          <p:cNvPr id="2051" name="Picture 3" descr="C:\Users\Sukalo\Desktop\преузимање (4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357430"/>
            <a:ext cx="3262339" cy="28225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Масовна култура:</a:t>
            </a:r>
          </a:p>
          <a:p>
            <a:r>
              <a:rPr lang="sr-Cyrl-RS" dirty="0" smtClean="0"/>
              <a:t>Рокенрол – израз демократизације друштва.</a:t>
            </a:r>
          </a:p>
          <a:p>
            <a:r>
              <a:rPr lang="sr-Cyrl-RS" dirty="0" smtClean="0"/>
              <a:t>Филмска продукција.</a:t>
            </a:r>
          </a:p>
          <a:p>
            <a:r>
              <a:rPr lang="sr-Cyrl-RS" dirty="0" smtClean="0"/>
              <a:t>Развој спорта.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RS" sz="3600" b="1" dirty="0" smtClean="0"/>
              <a:t>Привредни, друштвени, научни, технолошки и културни развој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sr-Cyrl-RS" dirty="0" smtClean="0"/>
              <a:t>Задаци:</a:t>
            </a:r>
          </a:p>
          <a:p>
            <a:r>
              <a:rPr lang="sr-Cyrl-RS" dirty="0" smtClean="0"/>
              <a:t>Уџбеник стр.157;</a:t>
            </a:r>
          </a:p>
          <a:p>
            <a:r>
              <a:rPr lang="sr-Cyrl-RS" dirty="0" smtClean="0"/>
              <a:t>Одговори на питања</a:t>
            </a:r>
          </a:p>
          <a:p>
            <a:r>
              <a:rPr lang="sr-Cyrl-RS" dirty="0" smtClean="0"/>
              <a:t>За оне који желе више:</a:t>
            </a:r>
          </a:p>
          <a:p>
            <a:pPr algn="ctr"/>
            <a:r>
              <a:rPr lang="sr-Cyrl-RS" dirty="0" smtClean="0"/>
              <a:t>Објасни- ,, Технико ти помажеш човјеку, а можеш му и одмоћи”</a:t>
            </a:r>
          </a:p>
          <a:p>
            <a:pPr algn="ctr">
              <a:buNone/>
            </a:pPr>
            <a:r>
              <a:rPr lang="sr-Cyrl-RS" dirty="0" smtClean="0"/>
              <a:t>                    - негативне посљедице брзог развоја технике</a:t>
            </a:r>
          </a:p>
          <a:p>
            <a:pPr>
              <a:buNone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ја VII разред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исторја VII разред</Template>
  <TotalTime>43</TotalTime>
  <Words>231</Words>
  <Application>Microsoft Office PowerPoint</Application>
  <PresentationFormat>On-screen Show (4:3)</PresentationFormat>
  <Paragraphs>42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исторја VII разред</vt:lpstr>
      <vt:lpstr>Slide 1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  <vt:lpstr>Привредни, друштвени, научни, технолошки и културни развој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Sukalo</dc:creator>
  <cp:lastModifiedBy>Sukalo</cp:lastModifiedBy>
  <cp:revision>9</cp:revision>
  <dcterms:created xsi:type="dcterms:W3CDTF">2020-03-24T20:24:06Z</dcterms:created>
  <dcterms:modified xsi:type="dcterms:W3CDTF">2020-03-26T21:08:50Z</dcterms:modified>
</cp:coreProperties>
</file>