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9"/>
  </p:notesMasterIdLst>
  <p:sldIdLst>
    <p:sldId id="256" r:id="rId2"/>
    <p:sldId id="261" r:id="rId3"/>
    <p:sldId id="262" r:id="rId4"/>
    <p:sldId id="258" r:id="rId5"/>
    <p:sldId id="259" r:id="rId6"/>
    <p:sldId id="260" r:id="rId7"/>
    <p:sldId id="25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21717-9F54-4DAF-BF7A-83FF7BEFAA27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AB19D-8D49-4AD3-A964-E2013DFD7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2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2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06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283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22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7527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36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80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7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83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2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1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21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1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1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04A40-45DF-45D9-A5D1-3E240D375A1F}" type="datetimeFigureOut">
              <a:rPr lang="en-US" smtClean="0"/>
              <a:t>29-Mar-20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755D591-8A28-456C-8EC1-F5142A6E4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1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7" Type="http://schemas.openxmlformats.org/officeDocument/2006/relationships/hyperlink" Target="https://openclipart.org/detail/227472/blue-ca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pixabay.com/en/dog-puppy-cute-2992549/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1-to-10-numbers-png/download/19026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eleven-number-11-rounded-rectangle-38427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File:12_white,_red_rounded_rectangle.svg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hyperlink" Target="http://mathsball.blogspot.com/2013/12/magic-2014.html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123-and-so-on.blogspot.com/2010_07_01_archive.html" TargetMode="External"/><Relationship Id="rId5" Type="http://schemas.openxmlformats.org/officeDocument/2006/relationships/image" Target="../media/image11.gif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hyperlink" Target="https://www.solteirasnoivascasadas.com/2013/02/inspiracao-topos-de-bolo-de-15-anos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1191EE-9FA7-4BC7-A52D-8BB1AF9C6F6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" y="-103695"/>
            <a:ext cx="6271260" cy="487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64604-0B62-4019-AEB8-5DE7FB1218B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80" y="2336292"/>
            <a:ext cx="2247900" cy="2924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A1B8E1-2643-4B5B-834A-6CAA3EA9A2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59876" y="4391466"/>
            <a:ext cx="1774553" cy="2331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BCC757-5EAA-4BE0-9E66-08508C9126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3073298" y="4047387"/>
            <a:ext cx="1662775" cy="26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2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298A79-A3B0-49AC-B125-99D18CA2F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3388" y="-1682685"/>
            <a:ext cx="6457364" cy="1031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6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5D78D6-0553-4278-A3A9-0AA7708E47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7"/>
            <a:ext cx="1209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2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4BDF99-4E02-4357-8AE0-DDDA3F1B5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765" y="0"/>
            <a:ext cx="1217846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091766-666E-4D72-971A-7A90807968F2}"/>
              </a:ext>
            </a:extLst>
          </p:cNvPr>
          <p:cNvSpPr txBox="1"/>
          <p:nvPr/>
        </p:nvSpPr>
        <p:spPr>
          <a:xfrm>
            <a:off x="6765" y="6858000"/>
            <a:ext cx="121784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pngall.com/1-to-10-numbers-png/download/19026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3300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66C8A5-7544-487D-A67B-7670F56D8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83946" y="0"/>
            <a:ext cx="4514292" cy="3704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8FC11A-16BE-42DC-AE60-3C273B676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400536" y="3176834"/>
            <a:ext cx="4410213" cy="31096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B7856EC-BCB7-4193-A5E2-81FB75D61508}"/>
              </a:ext>
            </a:extLst>
          </p:cNvPr>
          <p:cNvSpPr txBox="1"/>
          <p:nvPr/>
        </p:nvSpPr>
        <p:spPr>
          <a:xfrm>
            <a:off x="5420412" y="6403196"/>
            <a:ext cx="4390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en.wikipedia.org/wiki/File:12_white,_red_rounded_rectangle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997965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1F29D1-79C8-452D-AD05-15EC3764A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77690" y="-122745"/>
            <a:ext cx="4131493" cy="3784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A82EEB-0C40-44AD-82D3-3259627D277D}"/>
              </a:ext>
            </a:extLst>
          </p:cNvPr>
          <p:cNvSpPr txBox="1"/>
          <p:nvPr/>
        </p:nvSpPr>
        <p:spPr>
          <a:xfrm>
            <a:off x="82288" y="5418276"/>
            <a:ext cx="60137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mathsball.blogspot.com/2013/12/magic-2014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FA7BFC-7F7A-489D-A6FD-F155D76D0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7082818" y="156447"/>
            <a:ext cx="3572759" cy="3298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F8F764-3385-4507-8611-CE912916FE19}"/>
              </a:ext>
            </a:extLst>
          </p:cNvPr>
          <p:cNvSpPr txBox="1"/>
          <p:nvPr/>
        </p:nvSpPr>
        <p:spPr>
          <a:xfrm flipV="1">
            <a:off x="4713402" y="5649108"/>
            <a:ext cx="3572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://123-and-so-on.blogspot.com/2010_07_01_archive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nc-nd/3.0/"/>
              </a:rPr>
              <a:t>CC BY-NC-ND</a:t>
            </a:r>
            <a:endParaRPr lang="en-US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C10FE3-C09B-45B3-A066-6901B5FFC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100512" y="3799002"/>
            <a:ext cx="3990975" cy="2742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A96A01-5243-45B8-A66C-9FE3E0C5213C}"/>
              </a:ext>
            </a:extLst>
          </p:cNvPr>
          <p:cNvSpPr txBox="1"/>
          <p:nvPr/>
        </p:nvSpPr>
        <p:spPr>
          <a:xfrm>
            <a:off x="4025097" y="5863370"/>
            <a:ext cx="3990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licensed under </a:t>
            </a:r>
            <a:r>
              <a:rPr lang="en-US" sz="900" dirty="0">
                <a:hlinkClick r:id="rId7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74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979F1E-EED2-4095-B73A-6EFF83BCE4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43" y="188535"/>
            <a:ext cx="9004169" cy="631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33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</TotalTime>
  <Words>44</Words>
  <Application>Microsoft Office PowerPoint</Application>
  <PresentationFormat>Widescreen</PresentationFormat>
  <Paragraphs>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Mataruga Kristina i Dragan</cp:lastModifiedBy>
  <cp:revision>9</cp:revision>
  <dcterms:created xsi:type="dcterms:W3CDTF">2020-03-18T12:26:26Z</dcterms:created>
  <dcterms:modified xsi:type="dcterms:W3CDTF">2020-03-29T06:33:50Z</dcterms:modified>
</cp:coreProperties>
</file>