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3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415866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402578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93128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1460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637948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032207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47557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4053424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84696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6616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93716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09237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44185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532041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9657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90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98847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344615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microsoft.com/office/2007/relationships/media" Target="../media/media1.mp4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3" Type="http://schemas.microsoft.com/office/2007/relationships/media" Target="../media/media2.mp4"/><Relationship Id="rId7" Type="http://schemas.openxmlformats.org/officeDocument/2006/relationships/image" Target="../media/image19.jpeg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media" Target="../media/media3.mp4"/><Relationship Id="rId10" Type="http://schemas.microsoft.com/office/2007/relationships/media" Target="../media/media5.mp4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69000"/>
                <a:hueMod val="108000"/>
                <a:satMod val="164000"/>
                <a:lumMod val="74000"/>
              </a:schemeClr>
              <a:schemeClr val="bg1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752362" y="244931"/>
            <a:ext cx="879157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ОБРАЗОВАЊЕ</a:t>
            </a:r>
          </a:p>
          <a:p>
            <a:pPr marL="0" indent="0" algn="ctr">
              <a:buNone/>
            </a:pP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РАЗРЕД основне школе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59489" y="2516163"/>
            <a:ext cx="8791575" cy="11437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Дрво и папир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504" y="5478589"/>
            <a:ext cx="10336804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 садржај се налази у уџбенику на странама 26,27,28 и 29.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19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89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5467" y="81123"/>
            <a:ext cx="1182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Дрво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94" y="604343"/>
            <a:ext cx="1027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Дрво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племенит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материјал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материјал природног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иј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оно представља живи организам који расте на површини Земље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210" y="2062348"/>
            <a:ext cx="4085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подјела дрвећа је 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листопадно дрвеће 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четинаре.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310" y="1435340"/>
            <a:ext cx="3292967" cy="2195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0981" y="1435340"/>
            <a:ext cx="3004700" cy="2195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8283" y="4120448"/>
            <a:ext cx="4080994" cy="2195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0981" y="4076912"/>
            <a:ext cx="3004700" cy="2195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281204" y="3692395"/>
            <a:ext cx="269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Сл.1. Листопадно дрвеће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36731" y="3689496"/>
            <a:ext cx="271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Сл.2. Листопадно дрвеће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2383" y="6309188"/>
            <a:ext cx="180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Сл.4. Четинари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13818" y="6290343"/>
            <a:ext cx="191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Сл.5. Четинари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436" y="4135495"/>
            <a:ext cx="2882143" cy="218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804081" y="6315795"/>
            <a:ext cx="269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Сл.3. Листопадно дрвеће</a:t>
            </a:r>
          </a:p>
        </p:txBody>
      </p:sp>
    </p:spTree>
    <p:extLst>
      <p:ext uri="{BB962C8B-B14F-4D97-AF65-F5344CB8AC3E}">
        <p14:creationId xmlns:p14="http://schemas.microsoft.com/office/powerpoint/2010/main" xmlns="" val="3017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8352" y="266742"/>
            <a:ext cx="7496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Прерада дрвета почиње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сјечом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шумских стабала.</a:t>
            </a:r>
          </a:p>
        </p:txBody>
      </p:sp>
      <p:sp>
        <p:nvSpPr>
          <p:cNvPr id="2" name="Rectangle 1"/>
          <p:cNvSpPr/>
          <p:nvPr/>
        </p:nvSpPr>
        <p:spPr>
          <a:xfrm>
            <a:off x="698352" y="793475"/>
            <a:ext cx="10171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Сјечом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шуме се баве стручњаци који воде рачуна о квалитету </a:t>
            </a: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посјечених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стабала за техничку употребу али и о подмлађивању шума.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9332" y="1781873"/>
            <a:ext cx="3263507" cy="2086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169" y="1781874"/>
            <a:ext cx="3045194" cy="2086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DC4B5C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8860" end="8282.68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5606" y="1781873"/>
            <a:ext cx="3555176" cy="2086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23162" y="3868039"/>
            <a:ext cx="218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Сјеча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стабала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1272" y="3868039"/>
            <a:ext cx="260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Снимак.1.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Сјеча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стабала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10112" y="3868039"/>
            <a:ext cx="219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Сл.7.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Сјеча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стабала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352" y="4411854"/>
            <a:ext cx="3210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Умјесто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посјечених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стабала треба засадити нова стабла како би се шума обнављала.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4810" y="4394772"/>
            <a:ext cx="3455972" cy="1873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0028" y="4357116"/>
            <a:ext cx="3282811" cy="1873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616894" y="6323537"/>
            <a:ext cx="295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Сл.8. Садња нових стабала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11088" y="6341214"/>
            <a:ext cx="298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Сл.9. Садња нових стабала</a:t>
            </a:r>
          </a:p>
        </p:txBody>
      </p:sp>
    </p:spTree>
    <p:extLst>
      <p:ext uri="{BB962C8B-B14F-4D97-AF65-F5344CB8AC3E}">
        <p14:creationId xmlns:p14="http://schemas.microsoft.com/office/powerpoint/2010/main" xmlns="" val="117962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" y="320040"/>
            <a:ext cx="977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сјече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када се окрешу гране и стабло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исјече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одређену дужину, добијају се трупци</a:t>
            </a:r>
            <a:r>
              <a:rPr lang="sr-Cyrl-RS" dirty="0" smtClean="0"/>
              <a:t>.</a:t>
            </a:r>
            <a:endParaRPr lang="bs-Latn-BA" dirty="0"/>
          </a:p>
        </p:txBody>
      </p:sp>
      <p:sp>
        <p:nvSpPr>
          <p:cNvPr id="5" name="TextBox 4"/>
          <p:cNvSpPr txBox="1"/>
          <p:nvPr/>
        </p:nvSpPr>
        <p:spPr>
          <a:xfrm>
            <a:off x="388620" y="3520389"/>
            <a:ext cx="11167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Трупци се транспортују до пилане , ту се послије сушења режу и добијају се греде , даске и летве. Изрезана грађа се суши природно или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вјештачким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путем.</a:t>
            </a:r>
            <a:endParaRPr lang="bs-Latn-BA" dirty="0"/>
          </a:p>
        </p:txBody>
      </p:sp>
      <p:pic>
        <p:nvPicPr>
          <p:cNvPr id="6" name="DEC323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883" end="23859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" y="1209865"/>
            <a:ext cx="3585210" cy="2068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EA49C0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1108" end="8082.04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700" y="1192838"/>
            <a:ext cx="3669030" cy="2070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1490" y="1209865"/>
            <a:ext cx="3257550" cy="2035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F88255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end="5424.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619" y="4422876"/>
            <a:ext cx="3585211" cy="195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3505CB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end="6176.707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6699" y="4422875"/>
            <a:ext cx="3669030" cy="195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29558" y="3245834"/>
            <a:ext cx="330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Одстрањивање грана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0720" y="3245834"/>
            <a:ext cx="163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Сл.10. Трупци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57110" y="3271980"/>
            <a:ext cx="483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Сјечење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стабла на одређену дужину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557" y="6376500"/>
            <a:ext cx="321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Транспорт трупаца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17669" y="6366101"/>
            <a:ext cx="36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Анимација.1. Сушење у сушарама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38159" y="6376500"/>
            <a:ext cx="333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Прерада у пиланама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1490" y="4422875"/>
            <a:ext cx="3257550" cy="1940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5591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9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465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20" y="320040"/>
            <a:ext cx="3051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Дрво се користи у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ехничке сврхе,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емијске сврхе 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као гориво.</a:t>
            </a:r>
            <a:endParaRPr lang="bs-Latn-BA" dirty="0"/>
          </a:p>
        </p:txBody>
      </p:sp>
      <p:sp>
        <p:nvSpPr>
          <p:cNvPr id="5" name="TextBox 4"/>
          <p:cNvSpPr txBox="1"/>
          <p:nvPr/>
        </p:nvSpPr>
        <p:spPr>
          <a:xfrm>
            <a:off x="334192" y="2181497"/>
            <a:ext cx="4390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техничке сврхе користи се у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рађевинарству,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ндустрији,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рудницима,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остоградњи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bs-Latn-BA" dirty="0"/>
          </a:p>
        </p:txBody>
      </p:sp>
      <p:sp>
        <p:nvSpPr>
          <p:cNvPr id="6" name="TextBox 5"/>
          <p:cNvSpPr txBox="1"/>
          <p:nvPr/>
        </p:nvSpPr>
        <p:spPr>
          <a:xfrm>
            <a:off x="334192" y="4412286"/>
            <a:ext cx="5685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хемисјке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сврхе користи се за добијање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целулозе,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папира,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сенција,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атрана…</a:t>
            </a:r>
            <a:endParaRPr lang="bs-Latn-B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0342" y="419256"/>
            <a:ext cx="3068932" cy="1762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6824" y="397126"/>
            <a:ext cx="3696560" cy="1806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336" y="2484479"/>
            <a:ext cx="3459007" cy="1994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8622" y="2484479"/>
            <a:ext cx="2064762" cy="1994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335" y="4830786"/>
            <a:ext cx="3459007" cy="1569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382965" y="2115147"/>
            <a:ext cx="175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Сл.11. Рудници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8715" y="2115147"/>
            <a:ext cx="264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Сл.12. Грађевинарство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9171" y="4445928"/>
            <a:ext cx="229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Сл.13.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Мостоградњи</a:t>
            </a: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17449" y="4445928"/>
            <a:ext cx="175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Сл.14. Катран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5336" y="6355402"/>
            <a:ext cx="217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Сл.15. Целулоза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8623" y="4814531"/>
            <a:ext cx="2064761" cy="1585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732301" y="6382329"/>
            <a:ext cx="16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Сл.16. Папир</a:t>
            </a:r>
          </a:p>
        </p:txBody>
      </p:sp>
    </p:spTree>
    <p:extLst>
      <p:ext uri="{BB962C8B-B14F-4D97-AF65-F5344CB8AC3E}">
        <p14:creationId xmlns:p14="http://schemas.microsoft.com/office/powerpoint/2010/main" xmlns="" val="258675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19" y="320040"/>
            <a:ext cx="637140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Другим поступцима прераде дрвета добија се:</a:t>
            </a:r>
          </a:p>
          <a:p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урнир,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шперплоча,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анел-плоча,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верица,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есонит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родски под,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ашчице за паркет и др.</a:t>
            </a:r>
          </a:p>
          <a:p>
            <a:endParaRPr lang="bs-Latn-B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007" y="1025912"/>
            <a:ext cx="2982849" cy="1956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0884" y="1025913"/>
            <a:ext cx="2631657" cy="1956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9569" y="1025912"/>
            <a:ext cx="2806706" cy="1956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007" y="3371430"/>
            <a:ext cx="2982849" cy="1859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0884" y="3371430"/>
            <a:ext cx="2631657" cy="1859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8057" y="3352744"/>
            <a:ext cx="2768217" cy="1859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370472" y="2937283"/>
            <a:ext cx="173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Сл.17. Фурнир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2029" y="2937283"/>
            <a:ext cx="20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Сл.18. Шперплоча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80713" y="2937283"/>
            <a:ext cx="212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Сл.19. Панел-плоча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64967" y="5194992"/>
            <a:ext cx="173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Сл.20. Иверица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41972" y="5249964"/>
            <a:ext cx="216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Сл.22. Бродски под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99248" y="5249964"/>
            <a:ext cx="173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Сл.21.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Лесонит</a:t>
            </a: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68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5467" y="81123"/>
            <a:ext cx="1431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Папир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277" y="604343"/>
            <a:ext cx="10235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Папир је материјал претежно биљног поријекла. Основна сировина за добијање папира је целулозни материјал који се добија хемијском, механичком или комбинованом прерадом дрвета.</a:t>
            </a:r>
            <a:endParaRPr lang="bs-Latn-BA" dirty="0"/>
          </a:p>
        </p:txBody>
      </p:sp>
      <p:sp>
        <p:nvSpPr>
          <p:cNvPr id="7" name="TextBox 6"/>
          <p:cNvSpPr txBox="1"/>
          <p:nvPr/>
        </p:nvSpPr>
        <p:spPr>
          <a:xfrm>
            <a:off x="421276" y="2072640"/>
            <a:ext cx="8178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Папир се разликује по дебљини, тежини, боји и храпавости.</a:t>
            </a:r>
          </a:p>
          <a:p>
            <a:endParaRPr lang="bs-Latn-BA" dirty="0"/>
          </a:p>
        </p:txBody>
      </p:sp>
      <p:sp>
        <p:nvSpPr>
          <p:cNvPr id="8" name="TextBox 7"/>
          <p:cNvSpPr txBox="1"/>
          <p:nvPr/>
        </p:nvSpPr>
        <p:spPr>
          <a:xfrm>
            <a:off x="421276" y="3079272"/>
            <a:ext cx="54678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Најпознатије врсте папира су: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ездрвни писаћи папир,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овински или рото папир,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еханографски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папир,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апир за папирну конфекцију 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азне врсте картона.</a:t>
            </a:r>
          </a:p>
          <a:p>
            <a:endParaRPr lang="bs-Latn-B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7286" y="3079272"/>
            <a:ext cx="3102427" cy="1551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9298" y="3079272"/>
            <a:ext cx="2854616" cy="1551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7287" y="4951757"/>
            <a:ext cx="3102426" cy="1425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9298" y="4932219"/>
            <a:ext cx="2854616" cy="1425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408977" y="2506193"/>
            <a:ext cx="30358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Производња папира</a:t>
            </a:r>
          </a:p>
          <a:p>
            <a:endParaRPr lang="bs-Latn-BA" dirty="0"/>
          </a:p>
        </p:txBody>
      </p:sp>
      <p:sp>
        <p:nvSpPr>
          <p:cNvPr id="15" name="TextBox 14"/>
          <p:cNvSpPr txBox="1"/>
          <p:nvPr/>
        </p:nvSpPr>
        <p:spPr>
          <a:xfrm>
            <a:off x="5603044" y="4579657"/>
            <a:ext cx="292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Сл.23. Прва фаза- мљевење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69298" y="4562887"/>
            <a:ext cx="302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Сл.24. Друга ф. -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мијешање</a:t>
            </a: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4478" y="6323982"/>
            <a:ext cx="29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Сл.25. Трећа ф.-пресовање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69298" y="6323982"/>
            <a:ext cx="285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Сл.26. Намотавање у ролне</a:t>
            </a:r>
          </a:p>
        </p:txBody>
      </p:sp>
    </p:spTree>
    <p:extLst>
      <p:ext uri="{BB962C8B-B14F-4D97-AF65-F5344CB8AC3E}">
        <p14:creationId xmlns:p14="http://schemas.microsoft.com/office/powerpoint/2010/main" xmlns="" val="26303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" y="417148"/>
            <a:ext cx="5467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Бездрвни писаћи папир употребљава се за израду канцеларијског папира, школских свески и др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dirty="0"/>
          </a:p>
        </p:txBody>
      </p:sp>
      <p:sp>
        <p:nvSpPr>
          <p:cNvPr id="3" name="TextBox 2"/>
          <p:cNvSpPr txBox="1"/>
          <p:nvPr/>
        </p:nvSpPr>
        <p:spPr>
          <a:xfrm>
            <a:off x="388620" y="2225040"/>
            <a:ext cx="546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Новински или рото папир употребљава се за штампање новина, књига,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разниих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брошура и др.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620" y="4086498"/>
            <a:ext cx="54678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 се употребљава за израду корица за свеске и књиге, за израду амбалаже , за моделовање и др.</a:t>
            </a: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Разликујемо: сиви и бијели.</a:t>
            </a:r>
          </a:p>
          <a:p>
            <a:endParaRPr lang="bs-Latn-B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599" y="410617"/>
            <a:ext cx="3113315" cy="2778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599" y="3679372"/>
            <a:ext cx="3113315" cy="2502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945084" y="3189514"/>
            <a:ext cx="33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Новински или рото папир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7456" y="6181726"/>
            <a:ext cx="168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Сл.26. картон</a:t>
            </a:r>
          </a:p>
        </p:txBody>
      </p:sp>
    </p:spTree>
    <p:extLst>
      <p:ext uri="{BB962C8B-B14F-4D97-AF65-F5344CB8AC3E}">
        <p14:creationId xmlns:p14="http://schemas.microsoft.com/office/powerpoint/2010/main" xmlns="" val="418206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3857" y="1052623"/>
            <a:ext cx="80989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ДОМАЋУ ЗАДАЋУ</a:t>
            </a:r>
            <a:b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Cyrl-B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</a:t>
            </a:r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 РАДНИМ СВЕСКАМА НА СТРАНИ</a:t>
            </a:r>
            <a:r>
              <a:rPr lang="sr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Cyrl-B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ОДГОВОРИТЕ НА ПИТАЊА 10,11 и 12.</a:t>
            </a:r>
            <a:endParaRPr lang="bs-Latn-BA" sz="3200" dirty="0"/>
          </a:p>
        </p:txBody>
      </p:sp>
    </p:spTree>
    <p:extLst>
      <p:ext uri="{BB962C8B-B14F-4D97-AF65-F5344CB8AC3E}">
        <p14:creationId xmlns:p14="http://schemas.microsoft.com/office/powerpoint/2010/main" xmlns="" val="302957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1519</TotalTime>
  <Words>488</Words>
  <Application>Microsoft Office PowerPoint</Application>
  <PresentationFormat>Custom</PresentationFormat>
  <Paragraphs>95</Paragraphs>
  <Slides>10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PC-Admin</dc:creator>
  <cp:lastModifiedBy>S</cp:lastModifiedBy>
  <cp:revision>28</cp:revision>
  <dcterms:created xsi:type="dcterms:W3CDTF">2021-01-15T15:31:33Z</dcterms:created>
  <dcterms:modified xsi:type="dcterms:W3CDTF">2021-01-19T12:23:21Z</dcterms:modified>
</cp:coreProperties>
</file>