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9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8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79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25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94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47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11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5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9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5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4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0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3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1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6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9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18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0336" y="1756811"/>
            <a:ext cx="6425184" cy="1411224"/>
          </a:xfrm>
        </p:spPr>
        <p:txBody>
          <a:bodyPr/>
          <a:lstStyle/>
          <a:p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Четвороугао</a:t>
            </a:r>
            <a:endParaRPr lang="sr-Latn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8813" y="3168035"/>
            <a:ext cx="6530403" cy="501757"/>
          </a:xfrm>
        </p:spPr>
        <p:txBody>
          <a:bodyPr>
            <a:noAutofit/>
          </a:bodyPr>
          <a:lstStyle/>
          <a:p>
            <a:r>
              <a:rPr lang="sr-Cyrl-B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четвороугла; Врсте четвороугла</a:t>
            </a:r>
          </a:p>
          <a:p>
            <a:r>
              <a:rPr lang="sr-Cyrl-B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br>
              <a:rPr lang="sr-Cyrl-B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</a:t>
            </a:r>
            <a:r>
              <a:rPr lang="sr-Cyrl-B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ОБРАДА-</a:t>
            </a:r>
            <a:endParaRPr lang="sr-Latn-R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b="1" i="1" dirty="0"/>
          </a:p>
          <a:p>
            <a:r>
              <a:rPr lang="sr-Cyrl-BA" sz="2000" b="1" i="1" dirty="0" smtClean="0"/>
              <a:t>                       </a:t>
            </a:r>
            <a:endParaRPr lang="sr-Latn-RS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705344" y="4852416"/>
            <a:ext cx="4340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Маријана </a:t>
            </a:r>
            <a:r>
              <a:rPr lang="sr-Cyrl-B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Горановић</a:t>
            </a:r>
            <a:endParaRPr lang="sr-Cyrl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ЈУ ОШ ’</a:t>
            </a:r>
            <a:r>
              <a:rPr lang="sr-Cyrl-B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’Ђура Јакшић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 </a:t>
            </a:r>
            <a:r>
              <a:rPr lang="sr-Cyrl-B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Подновље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36320"/>
            <a:ext cx="10131552" cy="4874902"/>
          </a:xfrm>
        </p:spPr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Дио равни ограничен простом затвореном линијом које чине четири дужи чине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четвороугао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Конвексан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било које двије тачке припадају четвороуглу- дуж припада четвороуглу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Неконвексан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било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које двије тачке припадају четвороуглу- дуж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припада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четвороуглу</a:t>
            </a:r>
          </a:p>
          <a:p>
            <a:endParaRPr lang="sr-Latn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383" y="3437195"/>
            <a:ext cx="5712241" cy="19241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99103" y="5451604"/>
            <a:ext cx="5687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Слика 1. Конвексни и </a:t>
            </a:r>
            <a:r>
              <a:rPr lang="sr-Cyrl-B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неконвексни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четвороугао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5" y="491792"/>
            <a:ext cx="5115930" cy="3030982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08321" y="1635287"/>
                <a:ext cx="6473951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B, C, D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тјемена четвороугла</a:t>
                </a:r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AB, BC, CD, DA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странице четвороугла</a:t>
                </a:r>
              </a:p>
              <a:p>
                <a:r>
                  <a:rPr lang="sr-Cyrl-B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- сусједне странице – заједничко тјеме (</a:t>
                </a:r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</a:t>
                </a:r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sr-Cyrl-B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- наспрамне странице – немају заједничко тјеме (</a:t>
                </a:r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endParaRPr lang="sr-Cyrl-BA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Cyrl-BA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углови четвороугла</a:t>
                </a:r>
              </a:p>
              <a:p>
                <a:r>
                  <a:rPr lang="sr-Cyrl-B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- сусједни углови – сусједна тјемена (</a:t>
                </a:r>
                <a14:m>
                  <m:oMath xmlns:m="http://schemas.openxmlformats.org/officeDocument/2006/math">
                    <m:r>
                      <a:rPr lang="sr-Cyrl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и </m:t>
                    </m:r>
                    <m:r>
                      <a:rPr lang="sr-Cyrl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sr-Cyrl-B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- наспрамни углови – </a:t>
                </a:r>
                <a:r>
                  <a:rPr lang="sr-Cyrl-BA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несусједна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тјемена (</a:t>
                </a:r>
                <a14:m>
                  <m:oMath xmlns:m="http://schemas.openxmlformats.org/officeDocument/2006/math">
                    <m:r>
                      <a:rPr lang="sr-Cyrl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и </m:t>
                    </m:r>
                    <m:r>
                      <a:rPr lang="sr-Cyrl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endParaRPr lang="sr-Cyrl-BA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R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sr-Latn-R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R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sr-Latn-RS" sz="20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sr-Latn-R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дијагонале четвороугла</a:t>
                </a:r>
              </a:p>
              <a:p>
                <a:r>
                  <a:rPr lang="sr-Cyrl-B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Дуж која спаја два </a:t>
                </a:r>
                <a:r>
                  <a:rPr lang="sr-Cyrl-BA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несусједна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тјемена четвороугла назива се </a:t>
                </a:r>
                <a:r>
                  <a:rPr lang="sr-Cyrl-BA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дијагонала четвороугла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sr-Latn-R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321" y="1635287"/>
                <a:ext cx="6473951" cy="4093428"/>
              </a:xfrm>
              <a:prstGeom prst="rect">
                <a:avLst/>
              </a:prstGeom>
              <a:blipFill rotWithShape="0">
                <a:blip r:embed="rId3"/>
                <a:stretch>
                  <a:fillRect l="-942" t="-744" r="-1318" b="-163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98686" y="3522774"/>
            <a:ext cx="4255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Слика 2. Елементи четвороугла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5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Подјела конвексних четвороуглова: 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255776"/>
            <a:ext cx="11082592" cy="5071872"/>
          </a:xfrm>
        </p:spPr>
        <p:txBody>
          <a:bodyPr>
            <a:norm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међусобном положају наспрамних страница (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броју парова паралелних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страница):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ТРАПЕЗ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онвексан четвороугао,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један пар паралелних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ПАРАЛЕЛОГРАМ 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онвексан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четвороугао,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 паралелних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</a:t>
            </a: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ТРАПЕЗОИД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B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коневексан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четвороугао, нема паралелних страница</a:t>
            </a: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Слика 3. Трапез                                        </a:t>
            </a:r>
            <a:r>
              <a:rPr lang="sr-Cyrl-B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Слика </a:t>
            </a:r>
            <a:r>
              <a:rPr lang="sr-Cyrl-B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r-Cyrl-B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Паралелограм                            Слика 5. Трапезоид</a:t>
            </a:r>
            <a:endParaRPr lang="sr-Cyrl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5712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489" y="3657600"/>
            <a:ext cx="4103478" cy="188976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32" y="3657600"/>
            <a:ext cx="3468401" cy="1889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923" y="2658525"/>
            <a:ext cx="2887542" cy="28888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823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94" y="1144564"/>
            <a:ext cx="11619722" cy="5414732"/>
          </a:xfrm>
        </p:spPr>
      </p:pic>
      <p:sp>
        <p:nvSpPr>
          <p:cNvPr id="6" name="TextBox 5"/>
          <p:cNvSpPr txBox="1"/>
          <p:nvPr/>
        </p:nvSpPr>
        <p:spPr>
          <a:xfrm>
            <a:off x="597408" y="463297"/>
            <a:ext cx="863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ПОДЈЕЛА КОНВЕКСНИХ ЧЕТВОРОУГЛОВА: 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896" y="870294"/>
            <a:ext cx="9735376" cy="4195481"/>
          </a:xfrm>
        </p:spPr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Четвороуглове можемо подијелити и према положају четвороугла и кружнице:</a:t>
            </a: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ТЕТИВНИ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око којих се може описати кружница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ТАНГЕНТНИ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које се може уписати кружница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67" y="2723959"/>
            <a:ext cx="6838103" cy="234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048" y="931254"/>
            <a:ext cx="8946541" cy="4195481"/>
          </a:xfrm>
        </p:spPr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паралелограм је и трапез, а сваки трапез је четвороугао.</a:t>
            </a:r>
          </a:p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колико елемената је одређен четвороугао?</a:t>
            </a:r>
          </a:p>
          <a:p>
            <a:pPr>
              <a:buFontTx/>
              <a:buChar char="-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Дијагонала дијели четвороугао на 2 троугла, за сваки троугао су нам потребна по 3 елемента. </a:t>
            </a:r>
          </a:p>
          <a:p>
            <a:pPr>
              <a:buFontTx/>
              <a:buChar char="-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Једна страница је заједничка па су оба троугла одређена са 5 елемената. </a:t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06" y="3211262"/>
            <a:ext cx="5495940" cy="299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2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999744"/>
            <a:ext cx="8946541" cy="5248655"/>
          </a:xfrm>
        </p:spPr>
        <p:txBody>
          <a:bodyPr/>
          <a:lstStyle/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583. страна 66. (збирка задатака)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четвороуглу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AB=7cm, BC=3cm, CD=11cm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DA=6cm.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може да буде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AC?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Колико може да буде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BD?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сваком троуглу једна страница је мања од збира, а већа од разлике друге двије странице.</a:t>
            </a:r>
            <a:endParaRPr lang="sr-Latn-R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301" y="3295269"/>
            <a:ext cx="5800725" cy="2266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6127" y="3295269"/>
            <a:ext cx="3676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         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CD-DA &lt;AC &lt; AB+BC</a:t>
            </a:r>
            <a:b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11cm – 6cm &lt; AC &lt; 7cm + 3 cm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5cm &lt; AC &lt; 10 cm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1648" y="5023104"/>
            <a:ext cx="3852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CD – BC &lt; BD &lt; DA + AB</a:t>
            </a:r>
            <a:b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11cm – </a:t>
            </a:r>
            <a:r>
              <a:rPr lang="sr-Latn-R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3cm &lt; BD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6cm + 7cm</a:t>
            </a:r>
            <a:b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Latn-R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8cm &lt; BD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14cm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5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17" y="2955127"/>
            <a:ext cx="4956112" cy="946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 на пажњи. </a:t>
            </a:r>
            <a:endParaRPr 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368</TotalTime>
  <Words>291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Cambria Math</vt:lpstr>
      <vt:lpstr>Century Gothic</vt:lpstr>
      <vt:lpstr>Times New Roman</vt:lpstr>
      <vt:lpstr>Wingdings</vt:lpstr>
      <vt:lpstr>Wingdings 3</vt:lpstr>
      <vt:lpstr>Ion</vt:lpstr>
      <vt:lpstr>Четвороугао</vt:lpstr>
      <vt:lpstr>PowerPoint Presentation</vt:lpstr>
      <vt:lpstr>PowerPoint Presentation</vt:lpstr>
      <vt:lpstr>Подјела конвексних четвороуглова: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Четвороугао</dc:title>
  <dc:creator>PC</dc:creator>
  <cp:lastModifiedBy>PC</cp:lastModifiedBy>
  <cp:revision>25</cp:revision>
  <dcterms:created xsi:type="dcterms:W3CDTF">2021-01-12T14:39:15Z</dcterms:created>
  <dcterms:modified xsi:type="dcterms:W3CDTF">2021-01-16T08:33:31Z</dcterms:modified>
</cp:coreProperties>
</file>