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sldIdLst>
    <p:sldId id="257" r:id="rId2"/>
    <p:sldId id="258" r:id="rId3"/>
    <p:sldId id="285" r:id="rId4"/>
    <p:sldId id="261" r:id="rId5"/>
    <p:sldId id="286" r:id="rId6"/>
    <p:sldId id="264" r:id="rId7"/>
    <p:sldId id="287" r:id="rId8"/>
    <p:sldId id="266" r:id="rId9"/>
    <p:sldId id="288" r:id="rId10"/>
    <p:sldId id="270" r:id="rId11"/>
    <p:sldId id="290" r:id="rId12"/>
    <p:sldId id="278" r:id="rId13"/>
    <p:sldId id="294" r:id="rId14"/>
    <p:sldId id="274" r:id="rId15"/>
    <p:sldId id="292" r:id="rId16"/>
    <p:sldId id="268" r:id="rId17"/>
    <p:sldId id="289" r:id="rId18"/>
    <p:sldId id="272" r:id="rId19"/>
    <p:sldId id="291" r:id="rId20"/>
    <p:sldId id="280" r:id="rId21"/>
    <p:sldId id="295" r:id="rId22"/>
    <p:sldId id="282" r:id="rId23"/>
    <p:sldId id="296" r:id="rId24"/>
    <p:sldId id="276" r:id="rId25"/>
    <p:sldId id="293" r:id="rId26"/>
    <p:sldId id="29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93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86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1/19/2021</a:t>
            </a:fld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05462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1/19/2021</a:t>
            </a:fld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04982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1/19/2021</a:t>
            </a:fld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898828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1/19/2021</a:t>
            </a:fld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320082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1/19/2021</a:t>
            </a:fld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055953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1/19/2021</a:t>
            </a:fld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972843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51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7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6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7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7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3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1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9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51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ECD8B30-1B71-45A1-8314-D59C86F581E1}" type="datetime1">
              <a:rPr lang="en-US" smtClean="0"/>
              <a:pPr/>
              <a:t>1/19/2021</a:t>
            </a:fld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08516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C1942DDC-1179-4519-8309-58E9D42AE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5108" y="1998750"/>
            <a:ext cx="5181784" cy="1576468"/>
          </a:xfrm>
        </p:spPr>
        <p:txBody>
          <a:bodyPr>
            <a:normAutofit/>
          </a:bodyPr>
          <a:lstStyle/>
          <a:p>
            <a:pPr algn="ctr"/>
            <a:r>
              <a:rPr lang="sr-Cyrl-R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Квиз</a:t>
            </a:r>
            <a:r>
              <a:rPr lang="sr-Cyrl-R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596D69-9AD6-4244-8E9E-E3A3AE661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85" y="1438440"/>
            <a:ext cx="8704077" cy="54400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36CAFE-2663-480A-AAA2-85EF95CED4CD}"/>
              </a:ext>
            </a:extLst>
          </p:cNvPr>
          <p:cNvSpPr txBox="1"/>
          <p:nvPr/>
        </p:nvSpPr>
        <p:spPr>
          <a:xfrm>
            <a:off x="160020" y="465788"/>
            <a:ext cx="4046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5. РАЗРЕД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5168" y="5707042"/>
            <a:ext cx="65169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„Капетан Џон Пиплфокс“ </a:t>
            </a:r>
            <a:endParaRPr lang="sr-Latn-CS" sz="4400" dirty="0"/>
          </a:p>
        </p:txBody>
      </p:sp>
    </p:spTree>
    <p:extLst>
      <p:ext uri="{BB962C8B-B14F-4D97-AF65-F5344CB8AC3E}">
        <p14:creationId xmlns:p14="http://schemas.microsoft.com/office/powerpoint/2010/main" val="2349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DD94AB2-8348-4880-8664-85F4FC8A9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011" y="292593"/>
            <a:ext cx="10641247" cy="3237416"/>
          </a:xfrm>
        </p:spPr>
        <p:txBody>
          <a:bodyPr>
            <a:normAutofit lnSpcReduction="10000"/>
          </a:bodyPr>
          <a:lstStyle/>
          <a:p>
            <a: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Особине гусара:</a:t>
            </a:r>
            <a:endParaRPr lang="sr-Latn-R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Нустрашиви</a:t>
            </a:r>
            <a: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R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храбри </a:t>
            </a: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јаки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Опасни, страшни и зли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Необични, смијешни</a:t>
            </a: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плашљиви</a:t>
            </a:r>
            <a:endParaRPr lang="sr-Cyrl-R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sr-Cyrl-R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2C5FDC-D9A9-42CF-8C7C-6EC90D7F3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693" y="3544772"/>
            <a:ext cx="5238307" cy="331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30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DD94AB2-8348-4880-8664-85F4FC8A9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011" y="292593"/>
            <a:ext cx="10641247" cy="3237416"/>
          </a:xfrm>
        </p:spPr>
        <p:txBody>
          <a:bodyPr>
            <a:normAutofit/>
          </a:bodyPr>
          <a:lstStyle/>
          <a:p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Особине гусара: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Нустрашиви,храбри </a:t>
            </a: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јаки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Опасни, страшни и зли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Необични, смијешни</a:t>
            </a:r>
            <a:r>
              <a:rPr lang="sr-Cyrl-R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R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плашљиви </a:t>
            </a:r>
          </a:p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2C5FDC-D9A9-42CF-8C7C-6EC90D7F3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693" y="3544772"/>
            <a:ext cx="5238307" cy="331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34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CA9F6A-41C6-49F5-B0FE-0142D3D10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951" y="228797"/>
            <a:ext cx="11060637" cy="3365008"/>
          </a:xfrm>
        </p:spPr>
        <p:txBody>
          <a:bodyPr>
            <a:normAutofit/>
          </a:bodyPr>
          <a:lstStyle/>
          <a:p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Вријеме радње је: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Ноћ 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Непознато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292F05-3BC0-4C72-A422-D211E43B2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115" y="2562447"/>
            <a:ext cx="6872885" cy="429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99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CA9F6A-41C6-49F5-B0FE-0142D3D10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951" y="228797"/>
            <a:ext cx="11060637" cy="3365008"/>
          </a:xfrm>
        </p:spPr>
        <p:txBody>
          <a:bodyPr>
            <a:normAutofit/>
          </a:bodyPr>
          <a:lstStyle/>
          <a:p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Вријеме радње је: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Ноћ 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Непознато</a:t>
            </a:r>
          </a:p>
          <a:p>
            <a:endParaRPr lang="sr-Cyrl-R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292F05-3BC0-4C72-A422-D211E43B2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115" y="2562447"/>
            <a:ext cx="6872885" cy="429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14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049AFA-D7B1-453F-B175-73E4AA1E0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481" y="186267"/>
            <a:ext cx="10658724" cy="3242733"/>
          </a:xfrm>
        </p:spPr>
        <p:txBody>
          <a:bodyPr>
            <a:normAutofit lnSpcReduction="10000"/>
          </a:bodyPr>
          <a:lstStyle/>
          <a:p>
            <a:r>
              <a:rPr lang="sr-Cyrl-R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овог дјела је: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Потрага за изгубљеним благом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Чаробна пећина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 гусара који су у пензији и њихова борба са чудовиштем</a:t>
            </a:r>
          </a:p>
          <a:p>
            <a:pPr marL="457200" indent="-457200">
              <a:buFont typeface="+mj-lt"/>
              <a:buAutoNum type="arabicPeriod"/>
            </a:pPr>
            <a:endParaRPr lang="sr-Cyrl-R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sr-Cyrl-R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sr-Cyrl-R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E4EB58-0824-48CF-A533-3C78B440C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3721100"/>
            <a:ext cx="50800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44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049AFA-D7B1-453F-B175-73E4AA1E0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481" y="186267"/>
            <a:ext cx="10658724" cy="3242733"/>
          </a:xfrm>
        </p:spPr>
        <p:txBody>
          <a:bodyPr>
            <a:normAutofit lnSpcReduction="10000"/>
          </a:bodyPr>
          <a:lstStyle/>
          <a:p>
            <a:r>
              <a:rPr lang="sr-Cyrl-R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овог дјела је: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Потрага за изгубљеним благом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Чаробна пећина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 гусара који су у пензији и њихова борба са чудовиштем</a:t>
            </a:r>
          </a:p>
          <a:p>
            <a:endParaRPr lang="en-U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D86730-5F1F-46F1-A53C-14E827A23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3721100"/>
            <a:ext cx="50800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23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372F4-9A63-4AB0-BEC1-830D66C24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643" y="345756"/>
            <a:ext cx="10134491" cy="3083244"/>
          </a:xfrm>
        </p:spPr>
        <p:txBody>
          <a:bodyPr>
            <a:normAutofit/>
          </a:bodyPr>
          <a:lstStyle/>
          <a:p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Гдје се појавило седмоглаво чудовиште: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Ливерпулској луци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Рудолфовом мореузу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Кинеском мору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B02B23-BF6A-42C8-8C9B-9D949E12B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3721100"/>
            <a:ext cx="50800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37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372F4-9A63-4AB0-BEC1-830D66C24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643" y="345756"/>
            <a:ext cx="10134491" cy="3083244"/>
          </a:xfrm>
        </p:spPr>
        <p:txBody>
          <a:bodyPr>
            <a:normAutofit/>
          </a:bodyPr>
          <a:lstStyle/>
          <a:p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Гдје се појавило седмоглаво чудовиште: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Ливерпулској луци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Рудолфовом мореузу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Кинеском мору</a:t>
            </a:r>
            <a:endParaRPr lang="en-U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B02B23-BF6A-42C8-8C9B-9D949E12B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3721100"/>
            <a:ext cx="50800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34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4F28C0-E0E9-4598-A166-BEA8710B6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685" y="165002"/>
            <a:ext cx="10728621" cy="3263998"/>
          </a:xfrm>
        </p:spPr>
        <p:txBody>
          <a:bodyPr/>
          <a:lstStyle/>
          <a:p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који начин гусарска посада „увјежбава памет“: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Рјешавају укрштенице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Пишу писма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 напамет пје</a:t>
            </a:r>
            <a: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</a:t>
            </a:r>
            <a:endParaRPr lang="sr-Cyrl-R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6FD49E-86CC-4350-84B0-6508FDA7C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530" y="1365737"/>
            <a:ext cx="5291470" cy="54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70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4F28C0-E0E9-4598-A166-BEA8710B6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685" y="165002"/>
            <a:ext cx="10728621" cy="3263998"/>
          </a:xfrm>
        </p:spPr>
        <p:txBody>
          <a:bodyPr/>
          <a:lstStyle/>
          <a:p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који начин гусарска посада „увјежбава памет“: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Рјешавају укрштенице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Пишу писма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 напамет </a:t>
            </a: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пјесмице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6FD49E-86CC-4350-84B0-6508FDA7C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530" y="1365737"/>
            <a:ext cx="5291470" cy="54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CD5A035F-FBCD-4E29-9D9A-C12F0EC8A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970" y="1159727"/>
            <a:ext cx="11696094" cy="3558335"/>
          </a:xfrm>
        </p:spPr>
        <p:txBody>
          <a:bodyPr>
            <a:normAutofit fontScale="55000" lnSpcReduction="20000"/>
          </a:bodyPr>
          <a:lstStyle/>
          <a:p>
            <a:r>
              <a:rPr lang="sr-Cyrl-RS" sz="5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Књигу „Капетан Џон Пиплфокс“ написао је:</a:t>
            </a:r>
          </a:p>
          <a:p>
            <a:endParaRPr lang="sr-Cyrl-RS" sz="5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sr-Cyrl-RS" sz="5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Душко Трифуновић </a:t>
            </a:r>
          </a:p>
          <a:p>
            <a:pPr marL="457200" indent="-457200">
              <a:buAutoNum type="arabicPeriod"/>
            </a:pPr>
            <a:r>
              <a:rPr lang="sr-Cyrl-RS" sz="5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Бранко Ћопић</a:t>
            </a:r>
          </a:p>
          <a:p>
            <a:pPr marL="457200" indent="-457200">
              <a:buAutoNum type="arabicPeriod"/>
            </a:pPr>
            <a:r>
              <a:rPr lang="sr-Cyrl-RS" sz="5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 Радовић</a:t>
            </a:r>
          </a:p>
          <a:p>
            <a:endParaRPr lang="sr-Cyrl-RS" dirty="0"/>
          </a:p>
          <a:p>
            <a:r>
              <a:rPr lang="sr-Cyrl-R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0D87D5-F16E-453C-B59F-0D4E8E454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98" y="4099269"/>
            <a:ext cx="3810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4BC5E38-540B-4B3B-A6B5-A8D971D24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480" y="133104"/>
            <a:ext cx="11305279" cy="3439436"/>
          </a:xfrm>
        </p:spPr>
        <p:txBody>
          <a:bodyPr>
            <a:normAutofit/>
          </a:bodyPr>
          <a:lstStyle/>
          <a:p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Које је прво питање које је капетан поставио </a:t>
            </a:r>
          </a:p>
          <a:p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седмоглавом чудовишту: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је најслађе на свијету?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је најјаче на свијету?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је најљепше на свијету?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2D7A54-1D54-4979-A9C9-54534BA23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49" y="3306726"/>
            <a:ext cx="5751051" cy="355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77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4BC5E38-540B-4B3B-A6B5-A8D971D24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480" y="133104"/>
            <a:ext cx="11305279" cy="3439436"/>
          </a:xfrm>
        </p:spPr>
        <p:txBody>
          <a:bodyPr>
            <a:normAutofit/>
          </a:bodyPr>
          <a:lstStyle/>
          <a:p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Које је прво питање које је капетан поставио </a:t>
            </a:r>
          </a:p>
          <a:p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седмоглавом чудовишту: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је најслађе на свијету?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је најјаче на свијету?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је најљепше на свијету?</a:t>
            </a:r>
            <a:endParaRPr lang="en-U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2D7A54-1D54-4979-A9C9-54534BA23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49" y="3306726"/>
            <a:ext cx="5751051" cy="355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5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397B59B-857B-4CD9-A031-40D3BDB37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951" y="186267"/>
            <a:ext cx="9942276" cy="3024766"/>
          </a:xfrm>
        </p:spPr>
        <p:txBody>
          <a:bodyPr>
            <a:noAutofit/>
          </a:bodyPr>
          <a:lstStyle/>
          <a:p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су капетану понудили као награду што је</a:t>
            </a:r>
          </a:p>
          <a:p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побиједио седмоглаво чудовиште: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Кућу, брод, медаљу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Кћерку за жену, јахту и орден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Јахту, посаду, благо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2038CD-F9F6-4C33-8FEC-90A76A15A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744" y="3115340"/>
            <a:ext cx="5988256" cy="374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87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397B59B-857B-4CD9-A031-40D3BDB37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951" y="186267"/>
            <a:ext cx="9942276" cy="3024766"/>
          </a:xfrm>
        </p:spPr>
        <p:txBody>
          <a:bodyPr>
            <a:noAutofit/>
          </a:bodyPr>
          <a:lstStyle/>
          <a:p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су капетану понудили као награду што је</a:t>
            </a:r>
          </a:p>
          <a:p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побиједио седмоглаво чудовиште: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Кућу, брод, медаљу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sr-Cyrl-R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ћерку </a:t>
            </a:r>
            <a:r>
              <a:rPr lang="sr-Cyrl-R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жену, јахту и орден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Јахту, посаду, благо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2038CD-F9F6-4C33-8FEC-90A76A15A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744" y="3115340"/>
            <a:ext cx="5988256" cy="374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61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6377138-BD4E-472E-8F7E-40DE2CAD4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276" y="260695"/>
            <a:ext cx="10414083" cy="3168305"/>
          </a:xfrm>
        </p:spPr>
        <p:txBody>
          <a:bodyPr>
            <a:normAutofit lnSpcReduction="10000"/>
          </a:bodyPr>
          <a:lstStyle/>
          <a:p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Поука овог дјела је: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Снага изнад свега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Упорност се увијек исплати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Умјесто да користимо силу, много боље </a:t>
            </a:r>
          </a:p>
          <a:p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је бити домишљат и неустрашив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C59C25-B986-4C99-9CEE-2D7CB0C31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1028"/>
            <a:ext cx="3247249" cy="272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27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6377138-BD4E-472E-8F7E-40DE2CAD4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276" y="260695"/>
            <a:ext cx="10414083" cy="3168305"/>
          </a:xfrm>
        </p:spPr>
        <p:txBody>
          <a:bodyPr>
            <a:normAutofit lnSpcReduction="10000"/>
          </a:bodyPr>
          <a:lstStyle/>
          <a:p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Поука овог дјела је: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Снага изнад свега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Упорност се увијек исплати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Умјесто да користимо силу, много боље </a:t>
            </a:r>
          </a:p>
          <a:p>
            <a:r>
              <a:rPr lang="sr-Cyrl-R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је бити домишљат и неустрашив</a:t>
            </a:r>
          </a:p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C59C25-B986-4C99-9CEE-2D7CB0C31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1028"/>
            <a:ext cx="3247249" cy="272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59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F2E509-A1C1-4125-AF8E-ADF22982F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1528" y="1937341"/>
            <a:ext cx="9075029" cy="2760921"/>
          </a:xfrm>
        </p:spPr>
        <p:txBody>
          <a:bodyPr>
            <a:normAutofit/>
          </a:bodyPr>
          <a:lstStyle/>
          <a:p>
            <a:pPr algn="ctr"/>
            <a:r>
              <a:rPr lang="sr-Cyrl-R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Браво, </a:t>
            </a:r>
            <a:r>
              <a:rPr lang="sr-Cyrl-R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другари</a:t>
            </a:r>
            <a:r>
              <a:rPr lang="sr-Cyrl-RS" sz="4800" b="1" dirty="0">
                <a:solidFill>
                  <a:schemeClr val="tx1"/>
                </a:solidFill>
              </a:rPr>
              <a:t>!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18E84A-A838-4C54-A686-5BBEE7034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2409" y="1840992"/>
            <a:ext cx="8182027" cy="5017008"/>
          </a:xfrm>
          <a:prstGeom prst="rect">
            <a:avLst/>
          </a:prstGeom>
        </p:spPr>
      </p:pic>
      <p:pic>
        <p:nvPicPr>
          <p:cNvPr id="6" name="Kapetan Džon Piplfoks zavrsni">
            <a:hlinkClick r:id="" action="ppaction://media"/>
            <a:extLst>
              <a:ext uri="{FF2B5EF4-FFF2-40B4-BE49-F238E27FC236}">
                <a16:creationId xmlns:a16="http://schemas.microsoft.com/office/drawing/2014/main" id="{5C4D199E-531A-4FA8-A35A-A34EA6502D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94242" y="35388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7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CD5A035F-FBCD-4E29-9D9A-C12F0EC8A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970" y="1159727"/>
            <a:ext cx="11696094" cy="3558335"/>
          </a:xfrm>
        </p:spPr>
        <p:txBody>
          <a:bodyPr>
            <a:normAutofit fontScale="55000" lnSpcReduction="20000"/>
          </a:bodyPr>
          <a:lstStyle/>
          <a:p>
            <a:r>
              <a:rPr lang="sr-Cyrl-RS" sz="5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Књигу „Капетан Џон Пиплфокс“ написао је:</a:t>
            </a:r>
          </a:p>
          <a:p>
            <a:endParaRPr lang="sr-Cyrl-RS" sz="5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sr-Cyrl-RS" sz="5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Душко Трифуновић </a:t>
            </a:r>
          </a:p>
          <a:p>
            <a:pPr marL="457200" indent="-457200">
              <a:buAutoNum type="arabicPeriod"/>
            </a:pPr>
            <a:r>
              <a:rPr lang="sr-Cyrl-RS" sz="5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Бранко Ћопић</a:t>
            </a:r>
          </a:p>
          <a:p>
            <a:pPr marL="457200" indent="-457200">
              <a:buAutoNum type="arabicPeriod"/>
            </a:pPr>
            <a:r>
              <a:rPr lang="sr-Cyrl-RS" sz="5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 Радовић</a:t>
            </a:r>
          </a:p>
          <a:p>
            <a:endParaRPr lang="sr-Cyrl-RS" dirty="0"/>
          </a:p>
          <a:p>
            <a:r>
              <a:rPr lang="sr-Cyrl-R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0D87D5-F16E-453C-B59F-0D4E8E454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98" y="4099269"/>
            <a:ext cx="3810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A9163F-A1F5-4D06-8914-2EFA8B691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603" y="941179"/>
            <a:ext cx="11480020" cy="3492598"/>
          </a:xfrm>
        </p:spPr>
        <p:txBody>
          <a:bodyPr/>
          <a:lstStyle/>
          <a:p>
            <a: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Дјело </a:t>
            </a: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„Капетан Џон Пиплфокс“ је: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Басна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рама</a:t>
            </a:r>
            <a:endParaRPr lang="sr-Cyrl-R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2091D-3874-4D9B-8F1C-C4E30A965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15" y="2514822"/>
            <a:ext cx="6949085" cy="434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A9163F-A1F5-4D06-8914-2EFA8B691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603" y="941179"/>
            <a:ext cx="11480020" cy="3492598"/>
          </a:xfrm>
        </p:spPr>
        <p:txBody>
          <a:bodyPr/>
          <a:lstStyle/>
          <a:p>
            <a: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Дјело </a:t>
            </a: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„Капетан Џон Пиплфокс“ је: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Басна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Cyrl-R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рама</a:t>
            </a:r>
            <a:endParaRPr lang="sr-Cyrl-R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2091D-3874-4D9B-8F1C-C4E30A965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15" y="2514822"/>
            <a:ext cx="6949085" cy="434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CE7156-4C41-467D-ADE6-C7A9EA810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072" y="526509"/>
            <a:ext cx="6400800" cy="1947333"/>
          </a:xfrm>
        </p:spPr>
        <p:txBody>
          <a:bodyPr>
            <a:noAutofit/>
          </a:bodyPr>
          <a:lstStyle/>
          <a:p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Надимак Капетана Џона је: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Звоно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Секира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Корњача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144B88-E180-4DC3-8B08-5E235F34E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02" y="3429000"/>
            <a:ext cx="3803257" cy="319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CE7156-4C41-467D-ADE6-C7A9EA810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072" y="526509"/>
            <a:ext cx="6400800" cy="1947333"/>
          </a:xfrm>
        </p:spPr>
        <p:txBody>
          <a:bodyPr>
            <a:noAutofit/>
          </a:bodyPr>
          <a:lstStyle/>
          <a:p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Надимак Капетана Џона је: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Звоно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Секира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Корњача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144B88-E180-4DC3-8B08-5E235F34E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02" y="3429000"/>
            <a:ext cx="3803257" cy="319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1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F43E395-65D8-4A89-8D74-82F7BEA6F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376" y="451104"/>
            <a:ext cx="9995505" cy="2850972"/>
          </a:xfrm>
        </p:spPr>
        <p:txBody>
          <a:bodyPr>
            <a:normAutofit/>
          </a:bodyPr>
          <a:lstStyle/>
          <a:p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Особине главног лика су: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Плашљив и кукавица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Храбар и </a:t>
            </a:r>
            <a: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неустрашив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 и превртљив</a:t>
            </a:r>
            <a:endParaRPr lang="sr-Cyrl-R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D1E89-F38B-4D20-89A9-C360DCB13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66" y="2509284"/>
            <a:ext cx="6940934" cy="433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8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F43E395-65D8-4A89-8D74-82F7BEA6F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868" y="414528"/>
            <a:ext cx="10171630" cy="3174627"/>
          </a:xfrm>
        </p:spPr>
        <p:txBody>
          <a:bodyPr>
            <a:normAutofit/>
          </a:bodyPr>
          <a:lstStyle/>
          <a:p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Особине главног лика су: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Плашљив и кукавица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Храбар и </a:t>
            </a:r>
            <a:r>
              <a:rPr lang="sr-Cyrl-R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неустрашив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 и </a:t>
            </a:r>
            <a:r>
              <a:rPr lang="sr-Cyrl-R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превртљив</a:t>
            </a:r>
            <a:endParaRPr lang="sr-Cyrl-R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D1E89-F38B-4D20-89A9-C360DCB13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66" y="2509284"/>
            <a:ext cx="6940934" cy="433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9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427</Words>
  <Application>Microsoft Office PowerPoint</Application>
  <PresentationFormat>Widescreen</PresentationFormat>
  <Paragraphs>115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RUFI</dc:creator>
  <cp:lastModifiedBy>Nada</cp:lastModifiedBy>
  <cp:revision>40</cp:revision>
  <dcterms:created xsi:type="dcterms:W3CDTF">2021-01-12T22:05:56Z</dcterms:created>
  <dcterms:modified xsi:type="dcterms:W3CDTF">2021-01-19T22:09:45Z</dcterms:modified>
</cp:coreProperties>
</file>