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8448A-9986-4C6E-AEA2-DCCA7408C5AE}" v="623" dt="2020-12-10T15:44:2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commons.wikimedia.org/wiki/File:Symbol_kept_vote_Green.sv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Latn-BA" sz="6000" dirty="0"/>
              <a:t>Wiederholung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2D20B-C2C9-434E-9060-EE50DE878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7" y="437322"/>
            <a:ext cx="11563966" cy="57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07CB6-90F0-4078-8E1B-525293C3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457324"/>
            <a:ext cx="6653138" cy="3943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65FBD-8E6B-414C-9474-92E38D2D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304" y="1457323"/>
            <a:ext cx="2771775" cy="394335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D46331E-91E2-4399-B0B7-74342839A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83870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72193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Lies den folgenden Text und kreuz für jeden Satz A,B oder  C an.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407950"/>
                  </a:ext>
                </a:extLst>
              </a:tr>
            </a:tbl>
          </a:graphicData>
        </a:graphic>
      </p:graphicFrame>
      <p:sp>
        <p:nvSpPr>
          <p:cNvPr id="7" name="Oval 13">
            <a:extLst>
              <a:ext uri="{FF2B5EF4-FFF2-40B4-BE49-F238E27FC236}">
                <a16:creationId xmlns:a16="http://schemas.microsoft.com/office/drawing/2014/main" id="{AF8C99F3-7094-4F32-91F6-8C6FF42B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1562048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1</a:t>
            </a:r>
            <a:endParaRPr lang="en-US" dirty="0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F26FDB31-D606-49A4-AA60-B788270D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2181653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2</a:t>
            </a:r>
            <a:endParaRPr lang="en-US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2D8B6DAD-18B9-4CC4-BF8A-EEE658A0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2809393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3</a:t>
            </a:r>
            <a:endParaRPr lang="en-US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1D381131-34B2-4EEC-A7EC-1042357A1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3503710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4</a:t>
            </a:r>
            <a:endParaRPr lang="en-US" dirty="0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07D0519B-05CD-4A6F-A402-29950015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4131450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5</a:t>
            </a:r>
            <a:endParaRPr lang="en-US" dirty="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3A0D10E7-B0AA-4A7C-A2B1-63BC2A32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05" y="4838645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1BDF8-47AE-4013-BE40-DB8DEFD07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5" y="1293712"/>
            <a:ext cx="8486775" cy="339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94C11-9635-46A3-8EAE-AC082E66A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7710109" y="1568418"/>
            <a:ext cx="279912" cy="287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CD801-D1E7-46A1-BCE2-05BD27923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8955983" y="1982967"/>
            <a:ext cx="421761" cy="433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0C7C88-D02E-4626-BBEC-DA4E97860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8510692" y="2495914"/>
            <a:ext cx="279912" cy="287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0B8E5-BDEC-4DB2-872A-0B1F0E2BE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9049046" y="3133894"/>
            <a:ext cx="279912" cy="287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9A9D7-A980-4ED1-A9F2-5A5B5407E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7710109" y="3514224"/>
            <a:ext cx="279912" cy="287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EECB06-E5CB-4EF9-9B6B-5AFC8B004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00000">
            <a:off x="8327926" y="4301972"/>
            <a:ext cx="279912" cy="2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04A05C6-602A-44BE-8A54-3EC9BADD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9144" y="188120"/>
            <a:ext cx="1531937" cy="16367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4FB9130-AAE9-464E-8C5F-DB3010C0A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55" y="155612"/>
            <a:ext cx="1208087" cy="22177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1456DC-2142-4B28-A458-2566224B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8" y="1829382"/>
            <a:ext cx="1487488" cy="1504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8CD246B-8B9D-4AEA-84C8-60B4F296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42" y="3995897"/>
            <a:ext cx="1689100" cy="14144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9FF7AA-EBCD-4633-8036-87023846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3" y="5064688"/>
            <a:ext cx="1412875" cy="13827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>
            <a:extLst>
              <a:ext uri="{FF2B5EF4-FFF2-40B4-BE49-F238E27FC236}">
                <a16:creationId xmlns:a16="http://schemas.microsoft.com/office/drawing/2014/main" id="{545CA22D-B110-4AA4-8F4C-B970A671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199" y="633050"/>
            <a:ext cx="3879820" cy="442070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669900"/>
            </a:solidFill>
            <a:round/>
            <a:headEnd/>
            <a:tailEnd/>
          </a:ln>
        </p:spPr>
        <p:txBody>
          <a:bodyPr vert="horz" wrap="square" lIns="91440" tIns="36000" rIns="54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1" i="0" u="none" strike="noStrike" cap="none" normalizeH="0" baseline="0">
                <a:ln>
                  <a:noFill/>
                </a:ln>
                <a:solidFill>
                  <a:srgbClr val="003300"/>
                </a:solidFill>
                <a:effectLst/>
                <a:latin typeface="Comic Sans MS" panose="030F0702030302020204" pitchFamily="66" charset="0"/>
              </a:rPr>
              <a:t>Der Weihnachtsmann ist sehr sportlich.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1" i="0" u="none" strike="noStrike" cap="none" normalizeH="0" baseline="0">
                <a:ln>
                  <a:noFill/>
                </a:ln>
                <a:solidFill>
                  <a:srgbClr val="003300"/>
                </a:solidFill>
                <a:effectLst/>
                <a:latin typeface="Comic Sans MS" panose="030F0702030302020204" pitchFamily="66" charset="0"/>
              </a:rPr>
              <a:t>Während er in der ganzen Welt Geschenke an die Kinder verteilt, versucht er fit zu bleiben.</a:t>
            </a:r>
            <a:endParaRPr kumimoji="0" lang="de-AT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de-AT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1.  In den USA spielt er Golf.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2.  In England spielt er Cricket.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3.  In Japan macht er Karate.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4.  In Kanada läuft er Schlittschuh.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5.  In Italien taucht er im Meer.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6. In der Schweiz springt er mit dem Fallschirm.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7.  In Finnland wirft er mit Schneebällen.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8.  In Norwegen fährt er Schi.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e-AT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9.  In Australien surft er bei hohen Wellen.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10. In </a:t>
            </a:r>
            <a:r>
              <a:rPr kumimoji="0" lang="de-DE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Ägypten tanzt er vor Freude.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1471C99-47B9-42EB-BD49-F13B987E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12" y="4653325"/>
            <a:ext cx="1312862" cy="15716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B938D2D3-2B99-425E-9149-A5D95940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5151206"/>
            <a:ext cx="1785938" cy="1339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D64EDDA-50D6-46A8-AD5B-383FF3EA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55" y="5126629"/>
            <a:ext cx="1930400" cy="147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31F24A0D-9EC8-4808-BC65-A4C497A5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4895" y="3451003"/>
            <a:ext cx="1274762" cy="14970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2763889-E970-452C-81AE-F0F73277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75" y="2794582"/>
            <a:ext cx="1892300" cy="10795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BFBFB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3">
            <a:extLst>
              <a:ext uri="{FF2B5EF4-FFF2-40B4-BE49-F238E27FC236}">
                <a16:creationId xmlns:a16="http://schemas.microsoft.com/office/drawing/2014/main" id="{DB4B4EBE-B2F5-4B01-B3DD-F2A78EA6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994" y="1558131"/>
            <a:ext cx="372068" cy="36326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41AC783F-3FE7-4CFD-A987-32E42A3DE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8" y="2448506"/>
            <a:ext cx="369435" cy="34607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1C2ABEF5-C3B4-44A5-A853-677859DB6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97" y="4144561"/>
            <a:ext cx="369435" cy="37471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BCC70BC1-B4E0-4817-A0E2-A002D8D4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12" y="5594940"/>
            <a:ext cx="619655" cy="63000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FBF2A2DA-0E38-4C6D-A5AF-8E202F5A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7" y="5361106"/>
            <a:ext cx="369435" cy="37471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AE95E7B8-E897-453A-B5CB-6B107E16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3904" y="1685047"/>
            <a:ext cx="393901" cy="36367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147AA425-6210-4567-A7D4-44173463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342" y="3072773"/>
            <a:ext cx="421683" cy="37823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4F431371-B56C-49B3-8EE6-0806EFBA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891" y="5227757"/>
            <a:ext cx="427551" cy="3671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3EF06DBD-DD5C-49FF-9CD1-4BD05A4D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031" y="5735820"/>
            <a:ext cx="329668" cy="3640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22">
            <a:extLst>
              <a:ext uri="{FF2B5EF4-FFF2-40B4-BE49-F238E27FC236}">
                <a16:creationId xmlns:a16="http://schemas.microsoft.com/office/drawing/2014/main" id="{7B4EA2A4-1715-4683-A4D9-E03BE0AA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19" y="5554430"/>
            <a:ext cx="311057" cy="44808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0000"/>
            </a:solidFill>
            <a:round/>
            <a:headEnd/>
            <a:tailEnd/>
          </a:ln>
          <a:effectLst>
            <a:outerShdw dist="53882" dir="2700000" algn="ctr" rotWithShape="0">
              <a:srgbClr val="BFBFB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B14F0-D7FA-4EB1-8D24-E1BA830AB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538162"/>
            <a:ext cx="10067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7EBBD-C4BA-4BE6-9570-2083CA51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3" y="-71028"/>
            <a:ext cx="5694295" cy="69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3D43D-F18D-4E05-9547-54D8781D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78" y="165490"/>
            <a:ext cx="5618922" cy="62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1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263FE-D9BF-40F1-BE2B-A7E778A2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5" y="728695"/>
            <a:ext cx="7977809" cy="456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4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FBB0BDA-E10E-4133-9E85-D0133BA38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33068"/>
              </p:ext>
            </p:extLst>
          </p:nvPr>
        </p:nvGraphicFramePr>
        <p:xfrm>
          <a:off x="1311965" y="622852"/>
          <a:ext cx="8848035" cy="91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8035">
                  <a:extLst>
                    <a:ext uri="{9D8B030D-6E8A-4147-A177-3AD203B41FA5}">
                      <a16:colId xmlns:a16="http://schemas.microsoft.com/office/drawing/2014/main" val="1933610069"/>
                    </a:ext>
                  </a:extLst>
                </a:gridCol>
              </a:tblGrid>
              <a:tr h="919774">
                <a:tc>
                  <a:txBody>
                    <a:bodyPr/>
                    <a:lstStyle/>
                    <a:p>
                      <a:r>
                        <a:rPr lang="sr-Latn-BA" sz="2400" dirty="0">
                          <a:solidFill>
                            <a:schemeClr val="tx1"/>
                          </a:solidFill>
                        </a:rPr>
                        <a:t>Hausaufgabe:</a:t>
                      </a:r>
                    </a:p>
                    <a:p>
                      <a:r>
                        <a:rPr lang="sr-Latn-BA" sz="2400" dirty="0">
                          <a:solidFill>
                            <a:schemeClr val="tx1"/>
                          </a:solidFill>
                        </a:rPr>
                        <a:t>Seiten 48 und 49 im Buch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15671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F0236A3-6CA0-47D1-AEFE-0F6D8476E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41" y="1710773"/>
            <a:ext cx="3209925" cy="4524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73E5B-78CC-45C3-83CE-3271A5FE4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16" y="1710773"/>
            <a:ext cx="3523590" cy="4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319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BrushVTI</vt:lpstr>
      <vt:lpstr>Wiederholung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119</cp:revision>
  <dcterms:created xsi:type="dcterms:W3CDTF">2020-12-10T15:25:07Z</dcterms:created>
  <dcterms:modified xsi:type="dcterms:W3CDTF">2020-12-21T12:39:39Z</dcterms:modified>
</cp:coreProperties>
</file>