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FEB52-A5EB-41FD-AC17-873E1789BBEF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F6EE5-7B3C-4BDA-8091-DF0FCF21C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77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87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540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465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92088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556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462625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4287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79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9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3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9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7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7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79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2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1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0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86B75A-687E-405C-8A0B-8D00578BA2C3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54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  <p:sldLayoutId id="214748393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67988" y="1449977"/>
            <a:ext cx="8725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Arial Black" panose="020B0A04020102020204" pitchFamily="34" charset="0"/>
              </a:rPr>
              <a:t>          ПИСАЊЕ ИМЕНА УСТАНОВА</a:t>
            </a:r>
          </a:p>
          <a:p>
            <a:r>
              <a:rPr lang="sr-Cyrl-BA" sz="2800" dirty="0" smtClean="0">
                <a:latin typeface="Arial Black" panose="020B0A04020102020204" pitchFamily="34" charset="0"/>
              </a:rPr>
              <a:t>                       (ОБРАДА)</a:t>
            </a:r>
          </a:p>
          <a:p>
            <a:endParaRPr lang="sr-Cyrl-BA" sz="2800" dirty="0"/>
          </a:p>
          <a:p>
            <a:endParaRPr lang="sr-Cyrl-BA" sz="2800" dirty="0" smtClean="0"/>
          </a:p>
          <a:p>
            <a:endParaRPr lang="sr-Cyrl-BA" sz="2800" dirty="0"/>
          </a:p>
          <a:p>
            <a:endParaRPr lang="sr-Cyrl-BA" sz="2800" dirty="0" smtClean="0"/>
          </a:p>
          <a:p>
            <a:r>
              <a:rPr lang="sr-Cyrl-BA" sz="2800" dirty="0" smtClean="0"/>
              <a:t>СРПСКИ ЈЕЗИК</a:t>
            </a:r>
          </a:p>
          <a:p>
            <a:r>
              <a:rPr lang="sr-Cyrl-BA" sz="2800" dirty="0" smtClean="0"/>
              <a:t>4. РАЗРЕД</a:t>
            </a:r>
            <a:endParaRPr lang="sr-Cyrl-BA" sz="2800" dirty="0"/>
          </a:p>
        </p:txBody>
      </p:sp>
      <p:pic>
        <p:nvPicPr>
          <p:cNvPr id="1026" name="Picture 2" descr="BOJANKE ZA DECU - ŠK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646" y="2586445"/>
            <a:ext cx="3996093" cy="355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1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148" y="757646"/>
            <a:ext cx="64791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/>
              <a:t>Великим почетним словом пишемо:</a:t>
            </a:r>
          </a:p>
          <a:p>
            <a:endParaRPr lang="sr-Cyrl-BA" sz="2400" dirty="0"/>
          </a:p>
          <a:p>
            <a:r>
              <a:rPr lang="sr-Cyrl-BA" sz="2400" dirty="0" smtClean="0"/>
              <a:t>-имена, презимена и надимке људи,</a:t>
            </a:r>
          </a:p>
          <a:p>
            <a:r>
              <a:rPr lang="sr-Cyrl-BA" sz="2400" dirty="0" smtClean="0"/>
              <a:t>-властита имена животиња,</a:t>
            </a:r>
          </a:p>
          <a:p>
            <a:r>
              <a:rPr lang="sr-Cyrl-BA" sz="2400" dirty="0" smtClean="0"/>
              <a:t>-имена држава, градова и села,</a:t>
            </a:r>
          </a:p>
          <a:p>
            <a:r>
              <a:rPr lang="sr-Cyrl-BA" sz="2400" dirty="0" smtClean="0"/>
              <a:t>-имена ријека, планина, језера, поља,</a:t>
            </a:r>
          </a:p>
          <a:p>
            <a:r>
              <a:rPr lang="sr-Cyrl-BA" sz="2400" dirty="0" smtClean="0"/>
              <a:t>-имена народа,</a:t>
            </a:r>
          </a:p>
          <a:p>
            <a:r>
              <a:rPr lang="sr-Cyrl-BA" sz="2400" dirty="0" smtClean="0"/>
              <a:t>-имена/називи празника,</a:t>
            </a:r>
          </a:p>
          <a:p>
            <a:r>
              <a:rPr lang="sr-Cyrl-BA" sz="2400" dirty="0" smtClean="0"/>
              <a:t>-имена/називи књига, часописа, новина,</a:t>
            </a:r>
          </a:p>
          <a:p>
            <a:r>
              <a:rPr lang="sr-Cyrl-BA" sz="2400" dirty="0" smtClean="0"/>
              <a:t>-имена/називи установа.</a:t>
            </a:r>
            <a:endParaRPr lang="en-US" sz="2400" dirty="0"/>
          </a:p>
        </p:txBody>
      </p:sp>
      <p:pic>
        <p:nvPicPr>
          <p:cNvPr id="2050" name="Picture 2" descr="Obrazac Metodičkih preporuka za ostvarivanje odgojno-obrazovnih ishoda  predmetnih kurikuluma i međupredmetnih tema za osnovn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27" y="2076323"/>
            <a:ext cx="18573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52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646" y="1358537"/>
            <a:ext cx="10163708" cy="6586418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уче сам посјетио </a:t>
            </a: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ародну библиотеку у </a:t>
            </a: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ањој </a:t>
            </a: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уци.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илан иде у </a:t>
            </a: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сновну школу „</a:t>
            </a: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ранко </a:t>
            </a: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опић“.</a:t>
            </a: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љедеће седмице гледаћемо представу у </a:t>
            </a: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ародном позоришту.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ој брат студира на </a:t>
            </a: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равном факултету у </a:t>
            </a: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еограду.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ован ради у </a:t>
            </a: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ому здравља у </a:t>
            </a: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рњавору.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ЗАПАМТИТИ!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Називи установа (школа, факултета, предузећа...) пишу се тако што се великим</a:t>
            </a:r>
          </a:p>
          <a:p>
            <a:r>
              <a:rPr lang="sr-Cyrl-BA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очетним словом пише само прва ријеч у називу. Ако се у називу установе налази</a:t>
            </a:r>
          </a:p>
          <a:p>
            <a:r>
              <a:rPr lang="sr-Cyrl-BA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 нека властита именица, и она се пише великим почетним словом.</a:t>
            </a:r>
            <a:endParaRPr lang="sr-Cyrl-BA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en-US" dirty="0"/>
          </a:p>
        </p:txBody>
      </p:sp>
      <p:pic>
        <p:nvPicPr>
          <p:cNvPr id="1026" name="Picture 2" descr="УЗВИЧН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352" y="2441212"/>
            <a:ext cx="1819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0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7726" y="7837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7828" y="783771"/>
            <a:ext cx="1008452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ВЈЕЖБАЈМО ЗАЈЕДНО!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1. Исправи погрешно написане реченице:</a:t>
            </a: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Често идемо у дјечије позориште.</a:t>
            </a:r>
          </a:p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 Мој друг тренира фудбал у фудбалском клубу „борац“.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  Мој тата ради у грађевинском предузећу „рад“.</a:t>
            </a:r>
          </a:p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2. Подвуци правилно написане установе: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 народна библиотека Републике Српске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 Филозофски факултет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 основна школа „Десанка Максимовић“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 Фабрика намјештаја „Стандард“</a:t>
            </a:r>
          </a:p>
          <a:p>
            <a:endParaRPr lang="sr-Cyrl-BA" u="sng" dirty="0"/>
          </a:p>
          <a:p>
            <a:r>
              <a:rPr lang="sr-Cyrl-BA" dirty="0" smtClean="0"/>
              <a:t>    </a:t>
            </a:r>
          </a:p>
          <a:p>
            <a:endParaRPr lang="sr-Cyrl-BA" dirty="0" smtClean="0"/>
          </a:p>
          <a:p>
            <a:endParaRPr lang="en-US" dirty="0"/>
          </a:p>
        </p:txBody>
      </p:sp>
      <p:pic>
        <p:nvPicPr>
          <p:cNvPr id="3074" name="Picture 2" descr="Manifestacije i izložbe - Stranica 114 od 134 - Klinfo.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1" y="3905731"/>
            <a:ext cx="3722914" cy="230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442754" y="1828799"/>
            <a:ext cx="334982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FF0000"/>
                </a:solidFill>
              </a:rPr>
              <a:t>Д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flipH="1">
            <a:off x="5918681" y="2315075"/>
            <a:ext cx="48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rgbClr val="FF0000"/>
                </a:solidFill>
              </a:rPr>
              <a:t>Б</a:t>
            </a:r>
            <a:endParaRPr lang="sr-Cyrl-BA" sz="2800" dirty="0" smtClean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3802945" y="2326487"/>
            <a:ext cx="48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0000"/>
                </a:solidFill>
              </a:rPr>
              <a:t>Ф</a:t>
            </a:r>
          </a:p>
        </p:txBody>
      </p:sp>
      <p:sp>
        <p:nvSpPr>
          <p:cNvPr id="37" name="TextBox 36"/>
          <p:cNvSpPr txBox="1"/>
          <p:nvPr/>
        </p:nvSpPr>
        <p:spPr>
          <a:xfrm flipH="1">
            <a:off x="2664823" y="2849707"/>
            <a:ext cx="431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0000"/>
                </a:solidFill>
              </a:rPr>
              <a:t>Г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5430702" y="2838295"/>
            <a:ext cx="48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9086" y="4545875"/>
            <a:ext cx="34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19966" y="5551714"/>
            <a:ext cx="2637634" cy="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8209" y="563422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49086" y="6609806"/>
            <a:ext cx="3441838" cy="1306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84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0" grpId="0"/>
      <p:bldP spid="36" grpId="0"/>
      <p:bldP spid="37" grpId="0"/>
      <p:bldP spid="38" grpId="0"/>
      <p:bldP spid="5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3851" y="1267097"/>
            <a:ext cx="877676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Допуни правило:</a:t>
            </a:r>
          </a:p>
          <a:p>
            <a:endParaRPr lang="sr-Cyrl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 називима установа, предузећа, школа, факултета, прва ријеч се пише</a:t>
            </a:r>
          </a:p>
          <a:p>
            <a:endParaRPr lang="sr-Cyrl-B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u="sng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ВЕЛИКИМ ПОЧЕТНИМ СЛОВОМ.</a:t>
            </a:r>
          </a:p>
          <a:p>
            <a:endParaRPr lang="sr-Cyrl-BA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Ако у називу установа има и властитих имена, она се пишу </a:t>
            </a:r>
          </a:p>
          <a:p>
            <a:endParaRPr lang="sr-Cyrl-BA" sz="20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u="sng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ВЕЛИКИМ ПОЧЕТНИМ СЛОВОМ</a:t>
            </a:r>
            <a:r>
              <a:rPr lang="sr-Cyrl-BA" sz="20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0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777" y="1084217"/>
            <a:ext cx="96273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САМОСТАЛАН РАД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1. Препиши правилно сљедеће реченице: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- Моја мама ради у дому здравља нови град.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-Од маја тренирам одбојку у одбојкашком клубу инова из бања луке.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-Јеленина сестра студира на филозофском факултету у београду.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-Члан сам народне и универзитетске библиотеке у бањалуци.</a:t>
            </a: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2. Допуни наредну реченицу пуним називом своје школе.</a:t>
            </a:r>
          </a:p>
          <a:p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Ми смо ученици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разреда ________________________________________</a:t>
            </a:r>
          </a:p>
          <a:p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5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8616" y="2677886"/>
            <a:ext cx="658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ХВАЛА НА ПАЖЊИ!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304</TotalTime>
  <Words>351</Words>
  <Application>Microsoft Office PowerPoint</Application>
  <PresentationFormat>Widescreen</PresentationFormat>
  <Paragraphs>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30</cp:revision>
  <dcterms:created xsi:type="dcterms:W3CDTF">2020-12-17T17:11:51Z</dcterms:created>
  <dcterms:modified xsi:type="dcterms:W3CDTF">2020-12-24T18:13:00Z</dcterms:modified>
</cp:coreProperties>
</file>