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9" r:id="rId17"/>
    <p:sldId id="283" r:id="rId18"/>
    <p:sldId id="286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AF2F-89CB-40FB-8CDE-4E6890F1E364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D95EF-8A95-4EB6-822A-74413217A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0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  <a:br>
              <a:rPr lang="sr-Cyrl-BA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400" b="0" dirty="0" smtClean="0">
                <a:latin typeface="Times New Roman" pitchFamily="18" charset="0"/>
                <a:cs typeface="Times New Roman" pitchFamily="18" charset="0"/>
              </a:rPr>
              <a:t>2. разред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jez 1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827881"/>
            <a:ext cx="4357717" cy="47434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ЛЕКТИРА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Јежева кућица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Бранко Ћопић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Медо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me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1285860"/>
            <a:ext cx="4143403" cy="45474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Док јуре даље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рзо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стријела,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рете их медо,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ријатељ пчела.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Дивља свиња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svin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7424" y="1142984"/>
            <a:ext cx="3560789" cy="469028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,,Рођено гнијездо!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Тако ми сала,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 пола ручка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 бих га дала!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Поћи ћу с вама,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ер волим шалу,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оћу да видим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ежа –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будалу!”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Пред јежевом кућом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ku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1428736"/>
            <a:ext cx="4572031" cy="440453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,,Кућице драга,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лободо моја!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алато дивна, 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рвеног свода,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олијевко мека,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иснатог пода,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вијек ћу вијеран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стати теби,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изашто ја те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ијењао не бих!”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Три галамџије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,,Колиба твоја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рава је баба,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ров ти је труо,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ростирка слаба.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тенара то је,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ијесна,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глува,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игурно у њој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маш и бува!”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Placeholder 4" descr="kraj.jpg"/>
          <p:cNvPicPr>
            <a:picLocks noGrp="1" noChangeAspect="1"/>
          </p:cNvPicPr>
          <p:nvPr>
            <p:ph idx="1"/>
          </p:nvPr>
        </p:nvPicPr>
        <p:blipFill>
          <a:blip r:embed="rId2"/>
          <a:srcRect t="49" b="49"/>
          <a:stretch>
            <a:fillRect/>
          </a:stretch>
        </p:blipFill>
        <p:spPr>
          <a:xfrm>
            <a:off x="3965575" y="1575598"/>
            <a:ext cx="4330700" cy="378222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Јежев одговор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jez 2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9200" y="1500174"/>
            <a:ext cx="4743450" cy="350046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,,Ма какав био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ој родни праг,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 ми је ипак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ио и драг.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Прост је и скроман,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ли је мој,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сам слободан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газда свој.”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Крај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kra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5575" y="1574006"/>
            <a:ext cx="4330700" cy="3251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3008313" cy="5197493"/>
          </a:xfrm>
        </p:spPr>
        <p:txBody>
          <a:bodyPr>
            <a:normAutofit fontScale="92500" lnSpcReduction="10000"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Крвника вука,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адна му мајка,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млати брзо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ељачка хајка.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Трапавог меду,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х куку, леле,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саме смрти,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зболе пчеле.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 дивља свиња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аде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Latn-BA" sz="24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крушка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маче је зимус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овачка пушка.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 smtClean="0"/>
              <a:t>Ликови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16" cy="4525963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Јежурка Јежић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оштар зец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лисица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медо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вук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ивља свиња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Главни лик: Јежурка Јежић, ловац свима познат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Вријеме радње: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неодређено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Мјесто радње: шума</a:t>
            </a:r>
          </a:p>
          <a:p>
            <a:pPr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Тема: Јежуркина љубав према својој кућици</a:t>
            </a:r>
          </a:p>
          <a:p>
            <a:pPr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Порука: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Требамо да волимо свој дом и цијенимо оно што имамо.</a:t>
            </a:r>
          </a:p>
          <a:p>
            <a:pPr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САМОСТАЛАН РАД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Илуструјте најзанимљивији дио приче.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БРАНКО ЋОПИЋ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Cyrl-BA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6172" cy="4691063"/>
          </a:xfrm>
        </p:spPr>
        <p:txBody>
          <a:bodyPr>
            <a:no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Биографија</a:t>
            </a:r>
          </a:p>
          <a:p>
            <a:pPr>
              <a:buFont typeface="Arial" pitchFamily="34" charset="0"/>
              <a:buChar char="•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Бранко Ћопић је рођен 1. јануара 1915. године у селу Хашани, на планини Грмеч</a:t>
            </a:r>
          </a:p>
          <a:p>
            <a:pPr>
              <a:buFont typeface="Arial" pitchFamily="34" charset="0"/>
              <a:buChar char="•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Написао је многа дјела: ,,Јежева кућица”, ,,Доживљаји мачка Тоше”, ,,Башта сљезове боје”, ,,Босоного дјетињство” 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Његова најпознатија дјела су посвећена дјеци и дјетињству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Desktop\Bran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071546"/>
            <a:ext cx="3357586" cy="383857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286248" y="5214950"/>
            <a:ext cx="4714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0" dirty="0" smtClean="0">
                <a:latin typeface="Times New Roman" pitchFamily="18" charset="0"/>
                <a:cs typeface="Times New Roman" pitchFamily="18" charset="0"/>
              </a:rPr>
              <a:t>Бранко у друштву својих читалаца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Славни ловац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jez 2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357298"/>
            <a:ext cx="3286148" cy="457203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28736"/>
            <a:ext cx="4900618" cy="4697427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 шуми широм, без стазе, пута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Јежурка Јежић поваздан лута.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Ловом се бави, често га виде,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триста копаља на јуриш иде.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 вук и медо, па чак и овца,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ознају јежа, славнога ловца.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Јастреб га штује, вук му се склања, змија га шарка по сву ноћ сања.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Пред њим дан хода, шири се страва,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његовим трагом путује слава.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69868"/>
          </a:xfrm>
        </p:spPr>
        <p:txBody>
          <a:bodyPr>
            <a:no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Лијино писмо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jez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775494"/>
            <a:ext cx="3643338" cy="50823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85794"/>
            <a:ext cx="4043362" cy="5340369"/>
          </a:xfrm>
        </p:spPr>
        <p:txBody>
          <a:bodyPr>
            <a:normAutofit/>
          </a:bodyPr>
          <a:lstStyle/>
          <a:p>
            <a:pPr marL="457200" indent="-4572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Једнога дана, видјели нисмо,</a:t>
            </a:r>
          </a:p>
          <a:p>
            <a:pPr marL="457200" indent="-4572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Јежић је кажу, добио писмо.</a:t>
            </a:r>
          </a:p>
          <a:p>
            <a:pPr marL="457200" indent="-4572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Медено писмо, причао меца,</a:t>
            </a:r>
          </a:p>
          <a:p>
            <a:pPr marL="457200" indent="-457200"/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тигло у торби поштара зеца.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3008313" cy="792182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Код лијине куће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543428" cy="4691063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Сунчани круг се у зенит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диг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ад је Јежурка до лије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стиг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о...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Отпоче ручак чаробан, бајни.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 јеж и лија од масти сјајни.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Ниже се ручак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четворосатни,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затегнут трбух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бубањ ратни.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Placeholder 4" descr="kod lije.jpg"/>
          <p:cNvPicPr>
            <a:picLocks noGrp="1" noChangeAspect="1"/>
          </p:cNvPicPr>
          <p:nvPr>
            <p:ph idx="1"/>
          </p:nvPr>
        </p:nvPicPr>
        <p:blipFill>
          <a:blip r:embed="rId2"/>
          <a:srcRect l="5425" r="5425"/>
          <a:stretch>
            <a:fillRect/>
          </a:stretch>
        </p:blipFill>
        <p:spPr>
          <a:xfrm>
            <a:off x="5214942" y="1071546"/>
            <a:ext cx="3575067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Ноћ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no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-5400000">
            <a:off x="4323333" y="1034461"/>
            <a:ext cx="3857651" cy="478907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Ево и ноћи над шумом цијелом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адви се сутон 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 модрим велом.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Растанак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rastan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1285860"/>
            <a:ext cx="4787906" cy="457203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Јежић се диже,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ушкицу брише.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,,Ја морам кући,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оста је више.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Добро је било,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на страну шала,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лисице драга,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е, баш ти хвала.”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Потјера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l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7424" y="1214421"/>
            <a:ext cx="3132161" cy="46236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00420" cy="4691063"/>
          </a:xfrm>
        </p:spPr>
        <p:txBody>
          <a:bodyPr>
            <a:normAutofit fontScale="92500" lnSpcReduction="20000"/>
          </a:bodyPr>
          <a:lstStyle/>
          <a:p>
            <a:endParaRPr lang="sr-Cyrl-BA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Остаде лија,</a:t>
            </a:r>
          </a:p>
          <a:p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исли се:</a:t>
            </a:r>
          </a:p>
          <a:p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,,Врага,</a:t>
            </a:r>
          </a:p>
          <a:p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то му је кућа толико драга?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Та кућа,</a:t>
            </a:r>
          </a:p>
          <a:p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јеруј,</a:t>
            </a:r>
          </a:p>
          <a:p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биљем сја.</a:t>
            </a:r>
          </a:p>
          <a:p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Поћи ћу крадом,</a:t>
            </a:r>
          </a:p>
          <a:p>
            <a:r>
              <a:rPr lang="sr-Cyrl-BA" sz="2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а видим ја.”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Вук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vu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565944"/>
            <a:ext cx="3714775" cy="52673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,,Грррр,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уд журиш,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ажидер ловцу;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можда си негдје,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ронашла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овцу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566</Words>
  <Application>Microsoft Office PowerPoint</Application>
  <PresentationFormat>On-screen Show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Српски језик 2. разред</vt:lpstr>
      <vt:lpstr>БРАНКО ЋОПИЋ</vt:lpstr>
      <vt:lpstr>Славни ловац</vt:lpstr>
      <vt:lpstr>Лијино писмо</vt:lpstr>
      <vt:lpstr>Код лијине куће</vt:lpstr>
      <vt:lpstr>Ноћ</vt:lpstr>
      <vt:lpstr>Растанак</vt:lpstr>
      <vt:lpstr>Потјера</vt:lpstr>
      <vt:lpstr>Вук</vt:lpstr>
      <vt:lpstr>Медо</vt:lpstr>
      <vt:lpstr>Дивља свиња</vt:lpstr>
      <vt:lpstr>Пред јежевом кућом</vt:lpstr>
      <vt:lpstr>Три галамџије</vt:lpstr>
      <vt:lpstr>Јежев одговор</vt:lpstr>
      <vt:lpstr>Крај</vt:lpstr>
      <vt:lpstr>Ликови</vt:lpstr>
      <vt:lpstr>Slide 17</vt:lpstr>
      <vt:lpstr>САМОСТАЛАН РАД</vt:lpstr>
      <vt:lpstr>Slide 19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!</dc:creator>
  <cp:lastModifiedBy>skola</cp:lastModifiedBy>
  <cp:revision>31</cp:revision>
  <dcterms:created xsi:type="dcterms:W3CDTF">2020-12-09T13:08:16Z</dcterms:created>
  <dcterms:modified xsi:type="dcterms:W3CDTF">2020-12-16T17:47:00Z</dcterms:modified>
</cp:coreProperties>
</file>