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DA8A-CA76-4191-8A95-FFE7971C8227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17D0-FD56-40D1-B5AC-D8C6A7FE9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17D0-FD56-40D1-B5AC-D8C6A7FE933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DDF1-1C13-475B-98DF-A077A83D7B6A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DFED-561C-49AC-AAEB-53AFB6C18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Српски језик</a:t>
            </a:r>
            <a:br>
              <a:rPr lang="sr-Cyrl-BA" dirty="0" smtClean="0"/>
            </a:br>
            <a:r>
              <a:rPr lang="sr-Cyrl-BA" dirty="0" smtClean="0"/>
              <a:t>трећи 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Шта је за вас пријатељство?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sr-Cyrl-BA" dirty="0" smtClean="0"/>
              <a:t>    </a:t>
            </a:r>
          </a:p>
          <a:p>
            <a:pPr algn="just">
              <a:buNone/>
            </a:pPr>
            <a:r>
              <a:rPr lang="sr-Cyrl-BA" dirty="0" smtClean="0"/>
              <a:t>- Пријатељство је позитиван однос између двоје или више људи...</a:t>
            </a:r>
          </a:p>
          <a:p>
            <a:pPr algn="just">
              <a:buFontTx/>
              <a:buChar char="-"/>
            </a:pPr>
            <a:r>
              <a:rPr lang="sr-Cyrl-BA" dirty="0" smtClean="0"/>
              <a:t>Добар пријатељ је особа која пружа подршку у тешким временима</a:t>
            </a:r>
            <a:r>
              <a:rPr lang="sr-Cyrl-BA" dirty="0" smtClean="0"/>
              <a:t>,</a:t>
            </a:r>
            <a:r>
              <a:rPr lang="en-US" smtClean="0"/>
              <a:t> </a:t>
            </a:r>
            <a:r>
              <a:rPr lang="sr-Cyrl-BA" smtClean="0"/>
              <a:t>неко </a:t>
            </a:r>
            <a:r>
              <a:rPr lang="sr-Cyrl-BA" dirty="0" smtClean="0"/>
              <a:t>на кога се можемо ослонити и рачунати у посебним тренуцима ...</a:t>
            </a:r>
          </a:p>
        </p:txBody>
      </p:sp>
      <p:sp>
        <p:nvSpPr>
          <p:cNvPr id="4" name="Heart 3"/>
          <p:cNvSpPr/>
          <p:nvPr/>
        </p:nvSpPr>
        <p:spPr>
          <a:xfrm>
            <a:off x="4724400" y="5334000"/>
            <a:ext cx="8382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5257800" y="5257800"/>
            <a:ext cx="838200" cy="685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smtClean="0"/>
              <a:t> “Дјечак </a:t>
            </a:r>
            <a:r>
              <a:rPr lang="sr-Cyrl-BA" dirty="0" smtClean="0"/>
              <a:t>и </a:t>
            </a:r>
            <a:r>
              <a:rPr lang="sr-Cyrl-BA" smtClean="0"/>
              <a:t>птица “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Ахмет Хромаџић</a:t>
            </a:r>
            <a:endParaRPr lang="en-US" dirty="0"/>
          </a:p>
        </p:txBody>
      </p:sp>
      <p:pic>
        <p:nvPicPr>
          <p:cNvPr id="5" name="Content Placeholder 4" descr="IMG_20201214_210859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1473" y="1600200"/>
            <a:ext cx="29610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1215_115019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325437"/>
            <a:ext cx="7772400" cy="6303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0201215_115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86252" y="-648053"/>
            <a:ext cx="6174309" cy="8232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Задатак за самосталан рад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Научити изражајно читати причу.</a:t>
            </a:r>
            <a:endParaRPr lang="en-US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</Words>
  <Application>Microsoft Office PowerPoint</Application>
  <PresentationFormat>On-screen Show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Српски језик трећи разред</vt:lpstr>
      <vt:lpstr>Шта је за вас пријатељство?</vt:lpstr>
      <vt:lpstr> “Дјечак и птица “ Ахмет Хромаџић</vt:lpstr>
      <vt:lpstr>Slide 4</vt:lpstr>
      <vt:lpstr>Slide 5</vt:lpstr>
      <vt:lpstr>Задатак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Дјечак и птица  Ахмет Хромаџић</dc:title>
  <dc:creator>MediaMarket</dc:creator>
  <cp:lastModifiedBy>Laptop 002</cp:lastModifiedBy>
  <cp:revision>13</cp:revision>
  <dcterms:created xsi:type="dcterms:W3CDTF">2020-12-14T19:42:43Z</dcterms:created>
  <dcterms:modified xsi:type="dcterms:W3CDTF">2020-12-16T21:12:13Z</dcterms:modified>
</cp:coreProperties>
</file>