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62" r:id="rId3"/>
    <p:sldId id="271" r:id="rId4"/>
    <p:sldId id="258" r:id="rId5"/>
    <p:sldId id="278" r:id="rId6"/>
    <p:sldId id="273" r:id="rId7"/>
    <p:sldId id="279" r:id="rId8"/>
    <p:sldId id="281" r:id="rId9"/>
    <p:sldId id="283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960"/>
    <a:srgbClr val="B5AC7D"/>
    <a:srgbClr val="904406"/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0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30716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916832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ЗАДАТАК ЗА САМОСТАЛАН РАД</a:t>
            </a:r>
            <a: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sr-Latn-BA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</a:t>
            </a:r>
            <a:endParaRPr kumimoji="0" lang="sr-Latn-BA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50100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Збирка задатака, страна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61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задатак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344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564905"/>
            <a:ext cx="835292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ПИРАМИДА – појам, елементи и врсте</a:t>
            </a:r>
            <a:endParaRPr kumimoji="0" lang="sr-Latn-B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927" y="548680"/>
            <a:ext cx="402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ПИРАМИДЕ СТАРОГ ЕГИПТА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s://nastavamatematike.files.wordpress.com/2019/12/pir1.png?w=855&amp;h=846"/>
          <p:cNvPicPr>
            <a:picLocks noChangeAspect="1" noChangeArrowheads="1"/>
          </p:cNvPicPr>
          <p:nvPr/>
        </p:nvPicPr>
        <p:blipFill>
          <a:blip r:embed="rId2" cstate="print"/>
          <a:srcRect b="29000"/>
          <a:stretch>
            <a:fillRect/>
          </a:stretch>
        </p:blipFill>
        <p:spPr bwMode="auto">
          <a:xfrm>
            <a:off x="832662" y="1124744"/>
            <a:ext cx="748375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318" y="404664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ПОЈАМ ПИРАМИДЕ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s://nastavamatematike.files.wordpress.com/2019/12/pir1.png?w=855&amp;h=846"/>
          <p:cNvPicPr>
            <a:picLocks noChangeAspect="1" noChangeArrowheads="1"/>
          </p:cNvPicPr>
          <p:nvPr/>
        </p:nvPicPr>
        <p:blipFill>
          <a:blip r:embed="rId2" cstate="print"/>
          <a:srcRect l="13040" t="72499" r="15237" b="-181"/>
          <a:stretch>
            <a:fillRect/>
          </a:stretch>
        </p:blipFill>
        <p:spPr bwMode="auto">
          <a:xfrm>
            <a:off x="545166" y="908720"/>
            <a:ext cx="4431430" cy="1692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0124" b="95285"/>
          <a:stretch>
            <a:fillRect/>
          </a:stretch>
        </p:blipFill>
        <p:spPr bwMode="auto">
          <a:xfrm>
            <a:off x="1547664" y="2636912"/>
            <a:ext cx="59046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5781" t="21753" r="19778" b="37232"/>
          <a:stretch>
            <a:fillRect/>
          </a:stretch>
        </p:blipFill>
        <p:spPr bwMode="auto">
          <a:xfrm>
            <a:off x="1115616" y="4437112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860032" y="3573016"/>
            <a:ext cx="3528392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1400" dirty="0" smtClean="0">
                <a:latin typeface="Comic Sans MS" pitchFamily="66" charset="0"/>
              </a:rPr>
              <a:t>Заједничко тјеме свих троуглова називамо </a:t>
            </a:r>
            <a:r>
              <a:rPr lang="sr-Cyrl-BA" sz="1400" b="1" dirty="0" smtClean="0">
                <a:solidFill>
                  <a:srgbClr val="A49960"/>
                </a:solidFill>
                <a:latin typeface="Comic Sans MS" pitchFamily="66" charset="0"/>
              </a:rPr>
              <a:t>врх</a:t>
            </a:r>
            <a:r>
              <a:rPr lang="sr-Cyrl-BA" sz="1400" dirty="0" smtClean="0">
                <a:latin typeface="Comic Sans MS" pitchFamily="66" charset="0"/>
              </a:rPr>
              <a:t> пирамиде.</a:t>
            </a: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r-Cyrl-BA" sz="1200" dirty="0" smtClean="0"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r-Cyrl-BA" sz="1200" dirty="0" smtClean="0"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r-Cyrl-BA" sz="1200" dirty="0" smtClean="0"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r-Cyrl-BA" sz="1200" dirty="0" smtClean="0"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sr-Cyrl-BA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sr-Cyrl-BA" sz="1400" noProof="0" dirty="0" smtClean="0">
                <a:latin typeface="Comic Sans MS" pitchFamily="66" charset="0"/>
              </a:rPr>
              <a:t>Тјемена основе пирамиде и њен врх представљају </a:t>
            </a:r>
            <a:r>
              <a:rPr lang="sr-Cyrl-BA" sz="1400" b="1" noProof="0" dirty="0" smtClean="0">
                <a:solidFill>
                  <a:srgbClr val="B5AC7D"/>
                </a:solidFill>
                <a:latin typeface="Comic Sans MS" pitchFamily="66" charset="0"/>
              </a:rPr>
              <a:t>тјемена пирамиде</a:t>
            </a:r>
            <a:r>
              <a:rPr lang="sr-Cyrl-BA" sz="1400" noProof="0" dirty="0" smtClean="0">
                <a:latin typeface="Comic Sans MS" pitchFamily="66" charset="0"/>
              </a:rPr>
              <a:t>.</a:t>
            </a:r>
            <a:endParaRPr kumimoji="0" lang="sr-Latn-BA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4" name="Straight Arrow Connector 23"/>
          <p:cNvCxnSpPr>
            <a:endCxn id="12" idx="0"/>
          </p:cNvCxnSpPr>
          <p:nvPr/>
        </p:nvCxnSpPr>
        <p:spPr>
          <a:xfrm flipH="1">
            <a:off x="2879812" y="4077072"/>
            <a:ext cx="3132348" cy="360040"/>
          </a:xfrm>
          <a:prstGeom prst="straightConnector1">
            <a:avLst/>
          </a:prstGeom>
          <a:ln w="28575">
            <a:solidFill>
              <a:srgbClr val="A499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9293" r="7942" b="85993"/>
          <a:stretch>
            <a:fillRect/>
          </a:stretch>
        </p:blipFill>
        <p:spPr bwMode="auto">
          <a:xfrm>
            <a:off x="1547664" y="3284984"/>
            <a:ext cx="6048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88780" r="6836" b="95285"/>
          <a:stretch>
            <a:fillRect/>
          </a:stretch>
        </p:blipFill>
        <p:spPr bwMode="auto">
          <a:xfrm>
            <a:off x="7380312" y="263691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t="4715" r="10124" b="90570"/>
          <a:stretch>
            <a:fillRect/>
          </a:stretch>
        </p:blipFill>
        <p:spPr bwMode="auto">
          <a:xfrm>
            <a:off x="1547664" y="2924944"/>
            <a:ext cx="59046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257" y="548680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ПИРАМИДЕ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5039" t="77810" r="55149" b="209"/>
          <a:stretch>
            <a:fillRect/>
          </a:stretch>
        </p:blipFill>
        <p:spPr bwMode="auto">
          <a:xfrm>
            <a:off x="1268612" y="1124744"/>
            <a:ext cx="287134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38090" b="48883"/>
          <a:stretch>
            <a:fillRect/>
          </a:stretch>
        </p:blipFill>
        <p:spPr bwMode="auto">
          <a:xfrm>
            <a:off x="4067944" y="2924944"/>
            <a:ext cx="40324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6856" t="50858" r="-977" b="24695"/>
          <a:stretch>
            <a:fillRect/>
          </a:stretch>
        </p:blipFill>
        <p:spPr bwMode="auto">
          <a:xfrm>
            <a:off x="3995936" y="4581128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r="63144" b="248"/>
          <a:stretch>
            <a:fillRect/>
          </a:stretch>
        </p:blipFill>
        <p:spPr bwMode="auto">
          <a:xfrm>
            <a:off x="1595373" y="2924944"/>
            <a:ext cx="2400563" cy="32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85184"/>
            <a:ext cx="172708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5733" t="77810" r="2349" b="209"/>
          <a:stretch>
            <a:fillRect/>
          </a:stretch>
        </p:blipFill>
        <p:spPr bwMode="auto">
          <a:xfrm>
            <a:off x="4139952" y="1124744"/>
            <a:ext cx="3744416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404664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ВРСТЕ ПИРАМИДА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315" t="62230" r="7942" b="26455"/>
          <a:stretch>
            <a:fillRect/>
          </a:stretch>
        </p:blipFill>
        <p:spPr bwMode="auto">
          <a:xfrm>
            <a:off x="1619672" y="836792"/>
            <a:ext cx="621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118" t="42157" r="306" b="49881"/>
          <a:stretch>
            <a:fillRect/>
          </a:stretch>
        </p:blipFill>
        <p:spPr bwMode="auto">
          <a:xfrm>
            <a:off x="1331640" y="4077072"/>
            <a:ext cx="6682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5897" t="8172" r="14672" b="61041"/>
          <a:stretch>
            <a:fillRect/>
          </a:stretch>
        </p:blipFill>
        <p:spPr bwMode="auto">
          <a:xfrm>
            <a:off x="5148064" y="177281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18" t="50003" r="306" b="36063"/>
          <a:stretch>
            <a:fillRect/>
          </a:stretch>
        </p:blipFill>
        <p:spPr bwMode="auto">
          <a:xfrm>
            <a:off x="1331640" y="4581128"/>
            <a:ext cx="66825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2336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58329"/>
          <a:stretch>
            <a:fillRect/>
          </a:stretch>
        </p:blipFill>
        <p:spPr bwMode="auto">
          <a:xfrm>
            <a:off x="1331640" y="5589240"/>
            <a:ext cx="52584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58339" r="-1334" b="-5175"/>
          <a:stretch>
            <a:fillRect/>
          </a:stretch>
        </p:blipFill>
        <p:spPr bwMode="auto">
          <a:xfrm>
            <a:off x="1331640" y="5904656"/>
            <a:ext cx="532859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92586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ВРСТЕ ПИРАМИДА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-119" t="65102" b="23876"/>
          <a:stretch>
            <a:fillRect/>
          </a:stretch>
        </p:blipFill>
        <p:spPr bwMode="auto">
          <a:xfrm>
            <a:off x="1763688" y="836712"/>
            <a:ext cx="56166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1411" t="7408" b="44705"/>
          <a:stretch>
            <a:fillRect/>
          </a:stretch>
        </p:blipFill>
        <p:spPr bwMode="auto">
          <a:xfrm>
            <a:off x="827584" y="2817048"/>
            <a:ext cx="5837390" cy="5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1967895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 r="3397" b="88359"/>
          <a:stretch>
            <a:fillRect/>
          </a:stretch>
        </p:blipFill>
        <p:spPr bwMode="auto">
          <a:xfrm>
            <a:off x="5361126" y="4365104"/>
            <a:ext cx="15151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 l="1200" r="33191" b="2019"/>
          <a:stretch>
            <a:fillRect/>
          </a:stretch>
        </p:blipFill>
        <p:spPr bwMode="auto">
          <a:xfrm>
            <a:off x="4572000" y="5877272"/>
            <a:ext cx="39604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 l="13744" t="51216" b="32521"/>
          <a:stretch>
            <a:fillRect/>
          </a:stretch>
        </p:blipFill>
        <p:spPr bwMode="auto">
          <a:xfrm>
            <a:off x="6960696" y="4365104"/>
            <a:ext cx="13557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 l="66809" r="14315" b="2019"/>
          <a:stretch>
            <a:fillRect/>
          </a:stretch>
        </p:blipFill>
        <p:spPr bwMode="auto">
          <a:xfrm>
            <a:off x="4584664" y="6165304"/>
            <a:ext cx="11394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89452"/>
          <a:stretch>
            <a:fillRect/>
          </a:stretch>
        </p:blipFill>
        <p:spPr bwMode="auto">
          <a:xfrm>
            <a:off x="1763688" y="2232712"/>
            <a:ext cx="5609934" cy="62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t="82104" b="11630"/>
          <a:stretch>
            <a:fillRect/>
          </a:stretch>
        </p:blipFill>
        <p:spPr bwMode="auto">
          <a:xfrm>
            <a:off x="1763688" y="1844824"/>
            <a:ext cx="5609934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1164" t="75981" b="17753"/>
          <a:stretch>
            <a:fillRect/>
          </a:stretch>
        </p:blipFill>
        <p:spPr bwMode="auto">
          <a:xfrm>
            <a:off x="1835696" y="1484784"/>
            <a:ext cx="5544616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102373"/>
            <a:ext cx="23685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877" y="3825152"/>
            <a:ext cx="188792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l="1269" t="60938"/>
          <a:stretch>
            <a:fillRect/>
          </a:stretch>
        </p:blipFill>
        <p:spPr bwMode="auto">
          <a:xfrm>
            <a:off x="827584" y="3356992"/>
            <a:ext cx="5845774" cy="4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 t="11641" r="3397" b="67406"/>
          <a:stretch>
            <a:fillRect/>
          </a:stretch>
        </p:blipFill>
        <p:spPr bwMode="auto">
          <a:xfrm>
            <a:off x="5364088" y="4725144"/>
            <a:ext cx="151513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 t="32323" r="3397" b="51381"/>
          <a:stretch>
            <a:fillRect/>
          </a:stretch>
        </p:blipFill>
        <p:spPr bwMode="auto">
          <a:xfrm>
            <a:off x="5364088" y="5373216"/>
            <a:ext cx="151513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/>
          <a:srcRect l="13744" t="67479" b="16257"/>
          <a:stretch>
            <a:fillRect/>
          </a:stretch>
        </p:blipFill>
        <p:spPr bwMode="auto">
          <a:xfrm>
            <a:off x="6960696" y="4869160"/>
            <a:ext cx="13557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 l="13744" t="83473" b="-2060"/>
          <a:stretch>
            <a:fillRect/>
          </a:stretch>
        </p:blipFill>
        <p:spPr bwMode="auto">
          <a:xfrm>
            <a:off x="7020272" y="5373216"/>
            <a:ext cx="13557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/>
          <a:srcRect l="85685" r="-4771" b="2019"/>
          <a:stretch>
            <a:fillRect/>
          </a:stretch>
        </p:blipFill>
        <p:spPr bwMode="auto">
          <a:xfrm>
            <a:off x="5868144" y="6237312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92586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ВРСТЕ ПИРАМИДА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63047" t="23836" r="7409" b="62829"/>
          <a:stretch>
            <a:fillRect/>
          </a:stretch>
        </p:blipFill>
        <p:spPr bwMode="auto">
          <a:xfrm>
            <a:off x="5796136" y="1988840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019" t="67170" r="42948" b="24829"/>
          <a:stretch>
            <a:fillRect/>
          </a:stretch>
        </p:blipFill>
        <p:spPr bwMode="auto">
          <a:xfrm>
            <a:off x="1403648" y="472514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-119" t="85176" b="9490"/>
          <a:stretch>
            <a:fillRect/>
          </a:stretch>
        </p:blipFill>
        <p:spPr bwMode="auto">
          <a:xfrm>
            <a:off x="1259632" y="5661248"/>
            <a:ext cx="70763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508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539" y="1772816"/>
            <a:ext cx="3819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44708" t="9168" r="2314" b="80164"/>
          <a:stretch>
            <a:fillRect/>
          </a:stretch>
        </p:blipFill>
        <p:spPr bwMode="auto">
          <a:xfrm>
            <a:off x="4139952" y="1412776"/>
            <a:ext cx="3744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3047" t="37016" r="7409" b="50982"/>
          <a:stretch>
            <a:fillRect/>
          </a:stretch>
        </p:blipFill>
        <p:spPr bwMode="auto">
          <a:xfrm>
            <a:off x="5796136" y="2708920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3047" t="48863" r="7409" b="39135"/>
          <a:stretch>
            <a:fillRect/>
          </a:stretch>
        </p:blipFill>
        <p:spPr bwMode="auto">
          <a:xfrm>
            <a:off x="5796136" y="3356992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3047" t="60865" r="7409" b="25799"/>
          <a:stretch>
            <a:fillRect/>
          </a:stretch>
        </p:blipFill>
        <p:spPr bwMode="auto">
          <a:xfrm>
            <a:off x="5796136" y="4005064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3047" t="72712" r="7409" b="16619"/>
          <a:stretch>
            <a:fillRect/>
          </a:stretch>
        </p:blipFill>
        <p:spPr bwMode="auto">
          <a:xfrm>
            <a:off x="5796136" y="472514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019" t="76349" r="69436" b="15650"/>
          <a:stretch>
            <a:fillRect/>
          </a:stretch>
        </p:blipFill>
        <p:spPr bwMode="auto">
          <a:xfrm>
            <a:off x="1403648" y="515719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9426" t="76349" r="45104" b="15650"/>
          <a:stretch>
            <a:fillRect/>
          </a:stretch>
        </p:blipFill>
        <p:spPr bwMode="auto">
          <a:xfrm>
            <a:off x="3563888" y="515719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-119" t="90355" r="67517" b="4311"/>
          <a:stretch>
            <a:fillRect/>
          </a:stretch>
        </p:blipFill>
        <p:spPr bwMode="auto">
          <a:xfrm>
            <a:off x="1259632" y="5949280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2364" t="90355" r="-625" b="4311"/>
          <a:stretch>
            <a:fillRect/>
          </a:stretch>
        </p:blipFill>
        <p:spPr bwMode="auto">
          <a:xfrm>
            <a:off x="3635896" y="5949280"/>
            <a:ext cx="4824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-1257" t="94200" r="-625" b="-867"/>
          <a:stretch>
            <a:fillRect/>
          </a:stretch>
        </p:blipFill>
        <p:spPr bwMode="auto">
          <a:xfrm>
            <a:off x="1187624" y="6165304"/>
            <a:ext cx="72008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548680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ВРСТЕ ПИРАМИДА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899" b="38302"/>
          <a:stretch>
            <a:fillRect/>
          </a:stretch>
        </p:blipFill>
        <p:spPr bwMode="auto">
          <a:xfrm>
            <a:off x="899592" y="1124744"/>
            <a:ext cx="7272808" cy="104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81" t="59581"/>
          <a:stretch>
            <a:fillRect/>
          </a:stretch>
        </p:blipFill>
        <p:spPr bwMode="auto">
          <a:xfrm>
            <a:off x="899592" y="2204864"/>
            <a:ext cx="7266747" cy="68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852936"/>
            <a:ext cx="2016000" cy="292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852936"/>
            <a:ext cx="2412000" cy="28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80928"/>
            <a:ext cx="2124000" cy="29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43608" y="5733256"/>
            <a:ext cx="134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ПРАВИЛНА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ТРОСТРАНА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ПИРАМИДА</a:t>
            </a:r>
            <a:endParaRPr lang="sr-Latn-B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7153" y="5733256"/>
            <a:ext cx="155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ПРАВИЛНА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ЧЕТВОРОСТРАНА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ПИРАМИДА</a:t>
            </a:r>
            <a:endParaRPr lang="sr-Latn-B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5465" y="5733256"/>
            <a:ext cx="155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ПРАВИЛНА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ШЕСТОСТРАНА</a:t>
            </a:r>
          </a:p>
          <a:p>
            <a:pPr algn="ctr"/>
            <a:r>
              <a:rPr lang="sr-Cyrl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ПИРАМИДА</a:t>
            </a:r>
            <a:endParaRPr lang="sr-Latn-B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65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122</cp:revision>
  <dcterms:created xsi:type="dcterms:W3CDTF">2020-11-12T09:17:34Z</dcterms:created>
  <dcterms:modified xsi:type="dcterms:W3CDTF">2020-11-16T21:02:40Z</dcterms:modified>
</cp:coreProperties>
</file>