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67" r:id="rId4"/>
    <p:sldId id="268" r:id="rId5"/>
    <p:sldId id="256" r:id="rId6"/>
    <p:sldId id="257" r:id="rId7"/>
    <p:sldId id="258" r:id="rId8"/>
    <p:sldId id="260" r:id="rId9"/>
    <p:sldId id="261" r:id="rId10"/>
    <p:sldId id="259" r:id="rId11"/>
    <p:sldId id="262" r:id="rId12"/>
    <p:sldId id="26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6324600"/>
          </a:xfrm>
        </p:spPr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r>
              <a:rPr lang="sr-Cyrl-RS" sz="5400" dirty="0" smtClean="0"/>
              <a:t>ТЕХНИЧКО ОБРАЗОВАЊЕ 9. РАЗРЕД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62940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Вентилатор</a:t>
            </a:r>
          </a:p>
          <a:p>
            <a:pPr>
              <a:buNone/>
            </a:pPr>
            <a:r>
              <a:rPr lang="ru-RU" dirty="0" smtClean="0"/>
              <a:t>Користе се за повремену или константну вентилацију и расхлађивање просторија у становима или пословним просторима.</a:t>
            </a:r>
          </a:p>
          <a:p>
            <a:pPr>
              <a:buNone/>
            </a:pPr>
            <a:r>
              <a:rPr lang="ru-RU" dirty="0" smtClean="0"/>
              <a:t>Вентилатори троше врло мало електричне струје. Њих покрећу мотори снаге, од 10 – 25</a:t>
            </a:r>
            <a:r>
              <a:rPr lang="en-US" dirty="0" smtClean="0"/>
              <a:t>W.</a:t>
            </a:r>
            <a:endParaRPr lang="sr-Cyrl-R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ventilator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810000"/>
            <a:ext cx="32004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Бушилица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K</a:t>
            </a:r>
            <a:r>
              <a:rPr lang="ru-RU" dirty="0" smtClean="0"/>
              <a:t>ористи за прављење отвора.  Главни д</a:t>
            </a:r>
            <a:r>
              <a:rPr lang="en-US" dirty="0" smtClean="0"/>
              <a:t>j</a:t>
            </a:r>
            <a:r>
              <a:rPr lang="ru-RU" dirty="0" smtClean="0"/>
              <a:t>елови бушилице су: електромотор, зупчасти преносник, стезна глава, прекидач, кућиште,  куглични лежајеви, кабал за прикључење на мрежу.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BUSILIC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581400"/>
            <a:ext cx="35814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Миксер</a:t>
            </a:r>
          </a:p>
          <a:p>
            <a:pPr>
              <a:buNone/>
            </a:pPr>
            <a:r>
              <a:rPr lang="sr-Cyrl-RS" dirty="0" smtClean="0"/>
              <a:t>Миксер је електромеханички уређај који електричну енергију претвара у механички рад и преноси је на мјешалице које се користе за приремање и мјешање хране.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IKS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581400"/>
            <a:ext cx="3057846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Задатак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Размислите и покушајте да израчунате! </a:t>
            </a:r>
            <a:endParaRPr lang="sr-Latn-BA" dirty="0" smtClean="0"/>
          </a:p>
          <a:p>
            <a:pPr>
              <a:buNone/>
            </a:pPr>
            <a:r>
              <a:rPr lang="sr-Cyrl-RS" dirty="0" smtClean="0"/>
              <a:t>Да ли више струје потроши усисивач снаге 250</a:t>
            </a:r>
            <a:r>
              <a:rPr lang="sr-Latn-BA" dirty="0" smtClean="0"/>
              <a:t>W </a:t>
            </a:r>
            <a:r>
              <a:rPr lang="sr-Cyrl-RS" dirty="0" smtClean="0"/>
              <a:t>за 2 часа рада или вентилатор снаге 25</a:t>
            </a:r>
            <a:r>
              <a:rPr lang="en-US" dirty="0" smtClean="0"/>
              <a:t>W</a:t>
            </a:r>
            <a:r>
              <a:rPr lang="sr-Cyrl-RS" dirty="0" smtClean="0"/>
              <a:t> за 5 часова рада?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10600" cy="6400800"/>
          </a:xfrm>
        </p:spPr>
        <p:txBody>
          <a:bodyPr/>
          <a:lstStyle/>
          <a:p>
            <a:pPr algn="l"/>
            <a:r>
              <a:rPr lang="sr-Cyrl-RS" dirty="0" smtClean="0">
                <a:solidFill>
                  <a:schemeClr val="tx1"/>
                </a:solidFill>
              </a:rPr>
              <a:t>ПОНОВИМО</a:t>
            </a:r>
          </a:p>
          <a:p>
            <a:pPr algn="l"/>
            <a:r>
              <a:rPr lang="sr-Cyrl-RS" dirty="0" smtClean="0">
                <a:solidFill>
                  <a:schemeClr val="tx1"/>
                </a:solidFill>
              </a:rPr>
              <a:t>Према врсти претворене електричне енергије апарате и уређаје у домаћинству дијелимо на:</a:t>
            </a:r>
          </a:p>
          <a:p>
            <a:pPr algn="l">
              <a:buFont typeface="Wingdings" pitchFamily="2" charset="2"/>
              <a:buChar char="§"/>
            </a:pPr>
            <a:r>
              <a:rPr lang="sr-Cyrl-RS" dirty="0" smtClean="0">
                <a:solidFill>
                  <a:schemeClr val="tx1"/>
                </a:solidFill>
              </a:rPr>
              <a:t> електротермичке,</a:t>
            </a:r>
          </a:p>
          <a:p>
            <a:pPr algn="l">
              <a:buFont typeface="Wingdings" pitchFamily="2" charset="2"/>
              <a:buChar char="§"/>
            </a:pPr>
            <a:r>
              <a:rPr lang="sr-Cyrl-RS" dirty="0" smtClean="0">
                <a:solidFill>
                  <a:schemeClr val="tx1"/>
                </a:solidFill>
              </a:rPr>
              <a:t> електромеханичке,</a:t>
            </a:r>
          </a:p>
          <a:p>
            <a:pPr algn="l">
              <a:buFont typeface="Wingdings" pitchFamily="2" charset="2"/>
              <a:buChar char="§"/>
            </a:pPr>
            <a:r>
              <a:rPr lang="sr-Cyrl-RS" dirty="0" smtClean="0">
                <a:solidFill>
                  <a:schemeClr val="tx1"/>
                </a:solidFill>
              </a:rPr>
              <a:t> комбиноване апарате и </a:t>
            </a:r>
          </a:p>
          <a:p>
            <a:pPr algn="l">
              <a:buFont typeface="Wingdings" pitchFamily="2" charset="2"/>
              <a:buChar char="§"/>
            </a:pPr>
            <a:r>
              <a:rPr lang="sr-Cyrl-RS" dirty="0" smtClean="0">
                <a:solidFill>
                  <a:schemeClr val="tx1"/>
                </a:solidFill>
              </a:rPr>
              <a:t> расхладне уређаје.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62940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Електротермички уређаји</a:t>
            </a:r>
          </a:p>
          <a:p>
            <a:pPr>
              <a:buNone/>
            </a:pPr>
            <a:r>
              <a:rPr lang="ru-RU" dirty="0" smtClean="0"/>
              <a:t>Eлектротермички уређаји су уређаји који имају широку примјену и код којих се електрична енергија једноставно може претворити у топлотну.</a:t>
            </a:r>
          </a:p>
          <a:p>
            <a:pPr>
              <a:buNone/>
            </a:pPr>
            <a:r>
              <a:rPr lang="ru-RU" dirty="0" smtClean="0"/>
              <a:t>Уређај који претвара електручну енергију у топлотну и уграђује се у електротермичке уређаје назива се гријна жица (гријач).</a:t>
            </a: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4552628"/>
            <a:ext cx="6592220" cy="2305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705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Када струја протиче кроз гријну жицу, она се због великог специфичног отпора загрије и предаје топлоту околини – тиме се електрична енергија претвара у топлотну.</a:t>
            </a:r>
          </a:p>
          <a:p>
            <a:pPr>
              <a:buNone/>
            </a:pPr>
            <a:r>
              <a:rPr lang="ru-RU" dirty="0" smtClean="0"/>
              <a:t>Електротермички уређаји су: лемилица, решо, пегла, гријалица, бојлер, штедњак, осигурачи, индустријске пећи, термоакумулационе пећи и др.</a:t>
            </a:r>
            <a:endParaRPr lang="en-US" dirty="0"/>
          </a:p>
        </p:txBody>
      </p:sp>
      <p:pic>
        <p:nvPicPr>
          <p:cNvPr id="4" name="Picture 3" descr="elektrotermik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962400"/>
            <a:ext cx="4824714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686800" cy="3962399"/>
          </a:xfrm>
        </p:spPr>
        <p:txBody>
          <a:bodyPr>
            <a:normAutofit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en-US" dirty="0" smtClean="0"/>
              <a:t>E</a:t>
            </a:r>
            <a:r>
              <a:rPr lang="sr-Cyrl-RS" dirty="0" smtClean="0"/>
              <a:t>ЛЕКТРОМЕХАНИЧКИ АПАРАТИ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7772400" cy="990600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tx1"/>
                </a:solidFill>
              </a:rPr>
              <a:t>                    </a:t>
            </a:r>
          </a:p>
          <a:p>
            <a:r>
              <a:rPr lang="sr-Cyrl-RS" sz="2400" dirty="0" smtClean="0">
                <a:solidFill>
                  <a:schemeClr val="tx1"/>
                </a:solidFill>
              </a:rPr>
              <a:t>                   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Електромеханички уређаји су уређаји који електричну енергију претварају у механички рад. 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Електрични уређаји који претварају електричну енергију у механичку називају се електромотори.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elektromot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3352800"/>
            <a:ext cx="50292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У електромеханичке уређаје спадају: </a:t>
            </a:r>
            <a:r>
              <a:rPr lang="ru-RU" dirty="0" smtClean="0"/>
              <a:t>усисивач, вентилатор, бушилица, миксер и др.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Picture 8" descr="7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057400"/>
            <a:ext cx="5410199" cy="4043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70560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Усисивачи</a:t>
            </a:r>
          </a:p>
          <a:p>
            <a:pPr>
              <a:buNone/>
            </a:pPr>
            <a:r>
              <a:rPr lang="ru-RU" dirty="0" smtClean="0"/>
              <a:t>Покрећу их колекторски мотори снаге 150-600 W, са крилцима која дејствују као вентилатор те снажно потискују ваздух из унутрашњости апарата ка излазној издувној цијеви.</a:t>
            </a:r>
          </a:p>
          <a:p>
            <a:pPr>
              <a:buNone/>
            </a:pPr>
            <a:r>
              <a:rPr lang="ru-RU" dirty="0" smtClean="0"/>
              <a:t>Овим се у унутрашњости апарата ствара велики притисак, који преко усисног отвора увлачи спољни ваздух заједно са честицама прашине.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USISIVA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495800"/>
            <a:ext cx="25146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0080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Да не би усисана нечистоћа оштетила обртни дио усисивача, као и да би се сва нечистоћа таложила на једном мјесту, усисани млаз ваздуха се води кроз филтер који све ово сакупља.</a:t>
            </a:r>
          </a:p>
          <a:p>
            <a:pPr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  <p:pic>
        <p:nvPicPr>
          <p:cNvPr id="4" name="Picture 3" descr="filter usisivac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009363"/>
            <a:ext cx="3915322" cy="3848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350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   EЛЕКТРОМЕХАНИЧКИ АПАРАТИ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EЛЕКТРОМЕХАНИЧКИ АПАРАТИ</dc:title>
  <dc:creator>Dell</dc:creator>
  <cp:lastModifiedBy>Aleksandra Stankovic</cp:lastModifiedBy>
  <cp:revision>26</cp:revision>
  <dcterms:created xsi:type="dcterms:W3CDTF">2006-08-16T00:00:00Z</dcterms:created>
  <dcterms:modified xsi:type="dcterms:W3CDTF">2020-11-13T07:14:49Z</dcterms:modified>
</cp:coreProperties>
</file>