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1" r:id="rId4"/>
    <p:sldId id="258" r:id="rId5"/>
    <p:sldId id="262" r:id="rId6"/>
    <p:sldId id="263" r:id="rId7"/>
    <p:sldId id="264" r:id="rId8"/>
    <p:sldId id="259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82A765-9668-4792-8C26-AF43901E9586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ТЕКСТУРА У УМЈЕТНОСТИ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1108_16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10445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20201108_150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88843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Ријеч ТЕКСТУРА потиче од латинске ријечи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TEXTURA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– што значи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ткање, склоп, састав.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Текстура је елемент композиције који говори о самој природи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материје,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 њеној грађи и структурном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карактеру.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Док линија и површина описују изглед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предмета,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текстура говори какав му је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састав.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Она означава квалитет површине неког предмета 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8_111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068960"/>
            <a:ext cx="470143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620688"/>
            <a:ext cx="7632848" cy="64633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Текстура изазива два сензорна процеса - виђење и додир, па се може видјети 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осјетити.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Према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томе,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текстуре могу бити : </a:t>
            </a:r>
          </a:p>
          <a:p>
            <a:pPr marL="514350" indent="-514350" algn="just">
              <a:buAutoNum type="arabicPeriod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СТВАРНЕ – физичке или тактилне </a:t>
            </a:r>
          </a:p>
          <a:p>
            <a:pPr marL="514350" indent="-514350" algn="just">
              <a:buAutoNum type="arabicPeriod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ВИЗУЕЛНЕ – замишљене </a:t>
            </a:r>
          </a:p>
          <a:p>
            <a:pPr algn="just"/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Стварна,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физичка или тактилна  текстура  је    присутна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физички,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тродимензионална је  и  може се осим видом осјетити и додиром (тактилно). Може бити на природним и вјештачким материјалима и описује њихове карактеристике (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тврд, мек, груб, храпав, гладак, бодљикав,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мат) .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Визуелна или замишљена текстура је визуелна дводимензионална интерпретација  физичке (или неке замишљене)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текстуре.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Текстуре се дијеле на : </a:t>
            </a:r>
          </a:p>
          <a:p>
            <a:pPr algn="just">
              <a:buFontTx/>
              <a:buChar char="-"/>
            </a:pP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Текстуре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 природи </a:t>
            </a:r>
          </a:p>
          <a:p>
            <a:pPr algn="just">
              <a:buFontTx/>
              <a:buChar char="-"/>
            </a:pP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Текстуре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 умјетности </a:t>
            </a:r>
          </a:p>
          <a:p>
            <a:pPr algn="just"/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Текстура као карактер површине у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умјетности,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по начину извођења може бити :</a:t>
            </a:r>
          </a:p>
          <a:p>
            <a:pPr algn="just">
              <a:buFontTx/>
              <a:buChar char="-"/>
            </a:pP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Цртачка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текстура (користе се цртачки елементи-црта и тачка) </a:t>
            </a:r>
            <a:endParaRPr lang="hr-BA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Сликарска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(различите густине мрља боја које чине површину) 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Пластичка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(тактилна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храпаво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или глатко)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1106_134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64502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3096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Цртачке текстуре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0201016_185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64502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6984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Сликарске текстуре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0201106_135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76064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2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Пластичке текстуре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6_133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47260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Текстура као ликовни елемент се користи у разним ликовним умјетностима (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сликарство, вајарство,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архитектура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примјењеној умјетности 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дизајну. 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 сликарству може бити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физичка,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визуелна 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комбинована.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У вајарству и архитектури текстура је увијек стварна – физичка и пластичка (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рељеф,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површина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склуптуре,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површина – фасада грађевине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6_134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717032"/>
            <a:ext cx="3384376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ДОМАЋИ РАД :</a:t>
            </a:r>
          </a:p>
          <a:p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Домаћи задатак треба урадити у вајарским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техникама. Дакле</a:t>
            </a: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бавићемо се пластичком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текстуром,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односно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тактилном.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Глина је захвалан материјал за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обликовање.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 њој ћемо урезивати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цртеж,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додавати или одузимати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материјал,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утискивати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површине,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уграђивати друге материјале и представљати занимљиве текстуре.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6_135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77072"/>
            <a:ext cx="381642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20201108_102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573016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12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ТЕКСТУРА У УМЈЕТНОСТИ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ТЕКСТУРА У УМЈЕТНОСТИ</dc:title>
  <dc:creator>EC</dc:creator>
  <cp:lastModifiedBy>Nina Ninkovic</cp:lastModifiedBy>
  <cp:revision>13</cp:revision>
  <dcterms:created xsi:type="dcterms:W3CDTF">2020-11-04T10:51:15Z</dcterms:created>
  <dcterms:modified xsi:type="dcterms:W3CDTF">2020-11-11T11:10:00Z</dcterms:modified>
</cp:coreProperties>
</file>