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4458" y="4291444"/>
            <a:ext cx="9070878" cy="798481"/>
          </a:xfrm>
        </p:spPr>
        <p:txBody>
          <a:bodyPr/>
          <a:lstStyle/>
          <a:p>
            <a:r>
              <a:rPr lang="sr-Cyrl-RS" sz="4000" b="1" dirty="0" smtClean="0">
                <a:solidFill>
                  <a:schemeClr val="tx1"/>
                </a:solidFill>
              </a:rPr>
              <a:t>УСЛОВИ </a:t>
            </a:r>
            <a:r>
              <a:rPr lang="sr-Cyrl-RS" sz="4000" b="1" dirty="0" smtClean="0">
                <a:solidFill>
                  <a:schemeClr val="tx1"/>
                </a:solidFill>
              </a:rPr>
              <a:t>ЗА ЖИВОТ И ЗДРАВЉЕ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9" y="779316"/>
            <a:ext cx="6795655" cy="32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17561" y="138373"/>
            <a:ext cx="8596668" cy="49364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sz="3600" dirty="0" smtClean="0"/>
              <a:t>Ваздух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3600" dirty="0" smtClean="0"/>
              <a:t>Вода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3600" dirty="0" smtClean="0"/>
              <a:t>Храна 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3600" dirty="0" smtClean="0"/>
              <a:t>Сунчева свјетлост и топлота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3600" dirty="0" smtClean="0"/>
              <a:t>Физичка активност</a:t>
            </a:r>
            <a:endParaRPr lang="en-US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6" y="2130136"/>
            <a:ext cx="2198590" cy="19802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40" y="4334281"/>
            <a:ext cx="4114800" cy="17679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06" y="886690"/>
            <a:ext cx="1907975" cy="1295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70" y="138373"/>
            <a:ext cx="4261970" cy="19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u="sng" dirty="0" smtClean="0">
                <a:solidFill>
                  <a:schemeClr val="accent2"/>
                </a:solidFill>
              </a:rPr>
              <a:t>Важност </a:t>
            </a:r>
            <a:r>
              <a:rPr lang="sr-Cyrl-RS" u="sng" smtClean="0">
                <a:solidFill>
                  <a:schemeClr val="accent2"/>
                </a:solidFill>
              </a:rPr>
              <a:t>здраве и правилне исхране </a:t>
            </a:r>
            <a:r>
              <a:rPr lang="sr-Cyrl-RS" u="sng" dirty="0" smtClean="0">
                <a:solidFill>
                  <a:schemeClr val="accent2"/>
                </a:solidFill>
              </a:rPr>
              <a:t>за добро здравље</a:t>
            </a:r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4" name="Picture 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46" y="1930400"/>
            <a:ext cx="5725390" cy="435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u="sng" dirty="0" smtClean="0">
                <a:solidFill>
                  <a:srgbClr val="7030A0"/>
                </a:solidFill>
              </a:rPr>
              <a:t>Здраво јести</a:t>
            </a:r>
            <a:r>
              <a:rPr lang="en-US" b="1" u="sng" dirty="0" smtClean="0">
                <a:solidFill>
                  <a:srgbClr val="7030A0"/>
                </a:solidFill>
              </a:rPr>
              <a:t> </a:t>
            </a:r>
            <a:r>
              <a:rPr lang="sr-Cyrl-RS" b="1" u="sng" dirty="0" smtClean="0">
                <a:solidFill>
                  <a:srgbClr val="7030A0"/>
                </a:solidFill>
              </a:rPr>
              <a:t>значи узимати умјерене количине разноврсне хране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4" name="Picture 24" descr="Ba0085-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2166"/>
            <a:ext cx="1640657" cy="15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Ba012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8" y="2052167"/>
            <a:ext cx="15641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0071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57" y="2052166"/>
            <a:ext cx="1558598" cy="150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77" y="2052166"/>
            <a:ext cx="918193" cy="15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70" y="2052166"/>
            <a:ext cx="2431825" cy="15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9" y="3528541"/>
            <a:ext cx="1564112" cy="16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561412"/>
            <a:ext cx="1640658" cy="162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D0160-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58" y="3561412"/>
            <a:ext cx="2471112" cy="162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D0179-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69" y="3561411"/>
            <a:ext cx="2431825" cy="16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Три оброка: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доручак,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ручак и вечера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77334" y="1392382"/>
            <a:ext cx="8596668" cy="5351318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</a:t>
            </a:r>
            <a:r>
              <a:rPr lang="sr-Cyrl-RS" sz="3600" b="1" u="sng" dirty="0" smtClean="0">
                <a:solidFill>
                  <a:srgbClr val="00B050"/>
                </a:solidFill>
              </a:rPr>
              <a:t>ЛИЧНА ХИГИЈЕНА</a:t>
            </a:r>
          </a:p>
          <a:p>
            <a:pPr marL="0" indent="0">
              <a:buNone/>
            </a:pPr>
            <a:r>
              <a:rPr lang="sr-Cyrl-RS" b="1" dirty="0"/>
              <a:t> </a:t>
            </a:r>
            <a:r>
              <a:rPr lang="sr-Cyrl-RS" b="1" dirty="0" smtClean="0"/>
              <a:t>               </a:t>
            </a:r>
            <a:r>
              <a:rPr lang="sr-Cyrl-RS" sz="3600" b="1" dirty="0" smtClean="0"/>
              <a:t>одржавање чистоће тијела</a:t>
            </a:r>
            <a:endParaRPr lang="en-US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81" y="3174785"/>
            <a:ext cx="2126307" cy="25593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8" y="3174784"/>
            <a:ext cx="1995643" cy="26145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17" y="2993114"/>
            <a:ext cx="1558549" cy="27962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23" y="3374603"/>
            <a:ext cx="2905958" cy="2270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6427" y="5824893"/>
            <a:ext cx="532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„ЧИСТОЋА ЈЕ ПОЛА ЗДРАВЉА“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u="sng" dirty="0" smtClean="0">
                <a:solidFill>
                  <a:srgbClr val="FF0000"/>
                </a:solidFill>
              </a:rPr>
              <a:t>Поновимо!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7952" y="1350097"/>
            <a:ext cx="10472112" cy="4603894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Основни услови потребни за живот човјека су: вода,</a:t>
            </a:r>
            <a:r>
              <a:rPr lang="en-US" sz="3600" dirty="0"/>
              <a:t> </a:t>
            </a:r>
            <a:r>
              <a:rPr lang="sr-Cyrl-RS" sz="3600" dirty="0" smtClean="0"/>
              <a:t>ваздух,</a:t>
            </a:r>
            <a:r>
              <a:rPr lang="en-US" sz="3600" dirty="0" smtClean="0"/>
              <a:t> </a:t>
            </a:r>
            <a:r>
              <a:rPr lang="sr-Cyrl-RS" sz="3600" dirty="0" smtClean="0"/>
              <a:t>храна,</a:t>
            </a:r>
            <a:r>
              <a:rPr lang="en-US" sz="3600" dirty="0" smtClean="0"/>
              <a:t> </a:t>
            </a:r>
            <a:r>
              <a:rPr lang="sr-Cyrl-RS" sz="3600" dirty="0" smtClean="0"/>
              <a:t>сунчева свјетлост и топлота,</a:t>
            </a:r>
            <a:r>
              <a:rPr lang="en-US" sz="3600" dirty="0" smtClean="0"/>
              <a:t> </a:t>
            </a:r>
            <a:r>
              <a:rPr lang="sr-Cyrl-RS" sz="3600" dirty="0" smtClean="0"/>
              <a:t>те физичка активност (кретање</a:t>
            </a:r>
            <a:r>
              <a:rPr lang="sr-Cyrl-RS" sz="3600" dirty="0" smtClean="0"/>
              <a:t>)</a:t>
            </a:r>
            <a:r>
              <a:rPr lang="en-US" sz="3600" dirty="0" smtClean="0"/>
              <a:t>.</a:t>
            </a:r>
            <a:endParaRPr lang="sr-Cyrl-RS" sz="3600" dirty="0" smtClean="0"/>
          </a:p>
          <a:p>
            <a:r>
              <a:rPr lang="sr-Cyrl-RS" sz="3600" dirty="0" smtClean="0"/>
              <a:t>Јести умјерено и разноврсну </a:t>
            </a:r>
            <a:r>
              <a:rPr lang="sr-Cyrl-RS" sz="3600" dirty="0" smtClean="0"/>
              <a:t>храну</a:t>
            </a:r>
            <a:r>
              <a:rPr lang="en-US" sz="3600" dirty="0" smtClean="0"/>
              <a:t>.</a:t>
            </a:r>
            <a:endParaRPr lang="sr-Cyrl-RS" sz="3600" dirty="0" smtClean="0"/>
          </a:p>
          <a:p>
            <a:r>
              <a:rPr lang="sr-Cyrl-RS" sz="3600" dirty="0" smtClean="0"/>
              <a:t>Узимати три главна </a:t>
            </a:r>
            <a:r>
              <a:rPr lang="sr-Cyrl-RS" sz="3600" dirty="0" smtClean="0"/>
              <a:t>оброка</a:t>
            </a:r>
            <a:r>
              <a:rPr lang="en-US" sz="3600" dirty="0" smtClean="0"/>
              <a:t>.</a:t>
            </a:r>
            <a:endParaRPr lang="sr-Cyrl-RS" sz="3600" dirty="0" smtClean="0"/>
          </a:p>
          <a:p>
            <a:r>
              <a:rPr lang="sr-Cyrl-RS" sz="3600" dirty="0" smtClean="0"/>
              <a:t>Одржавати личну </a:t>
            </a:r>
            <a:r>
              <a:rPr lang="sr-Cyrl-RS" sz="3600" dirty="0" smtClean="0"/>
              <a:t>хигијену</a:t>
            </a:r>
            <a:r>
              <a:rPr lang="en-US" sz="3600" dirty="0" smtClean="0"/>
              <a:t>.</a:t>
            </a:r>
            <a:endParaRPr lang="sr-Cyrl-RS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0" y="4377322"/>
            <a:ext cx="1223495" cy="15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70775" cy="1320800"/>
          </a:xfrm>
        </p:spPr>
        <p:txBody>
          <a:bodyPr>
            <a:normAutofit/>
          </a:bodyPr>
          <a:lstStyle/>
          <a:p>
            <a:r>
              <a:rPr lang="sr-Cyrl-RS" b="1" u="sng" dirty="0" smtClean="0">
                <a:solidFill>
                  <a:srgbClr val="FF0000"/>
                </a:solidFill>
              </a:rPr>
              <a:t>ЗАДАТАК ЗА САМОСТАЛАН РАД:</a:t>
            </a:r>
            <a:r>
              <a:rPr lang="sr-Cyrl-RS" sz="3200" u="sng" dirty="0"/>
              <a:t/>
            </a:r>
            <a:br>
              <a:rPr lang="sr-Cyrl-RS" sz="3200" u="sng" dirty="0"/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34434" y="1661825"/>
            <a:ext cx="9194030" cy="3880773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У уџбенику „Природа и друштво 2“ прочитати од 42. до 45. странице Услови за живот и </a:t>
            </a:r>
            <a:r>
              <a:rPr lang="sr-Cyrl-RS" sz="3600" dirty="0" smtClean="0"/>
              <a:t>здравље</a:t>
            </a:r>
            <a:r>
              <a:rPr lang="en-US" sz="3600" dirty="0" smtClean="0"/>
              <a:t>.</a:t>
            </a:r>
            <a:r>
              <a:rPr lang="sr-Cyrl-RS" sz="3600" dirty="0" smtClean="0"/>
              <a:t> </a:t>
            </a:r>
            <a:endParaRPr lang="sr-Cyrl-RS" sz="3600" dirty="0" smtClean="0"/>
          </a:p>
          <a:p>
            <a:r>
              <a:rPr lang="sr-Cyrl-RS" sz="3600" dirty="0" smtClean="0"/>
              <a:t>У „Радној свесци“ урадити задатке на 23. </a:t>
            </a:r>
            <a:r>
              <a:rPr lang="sr-Cyrl-RS" sz="3600" dirty="0" smtClean="0"/>
              <a:t>страни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8" y="4586634"/>
            <a:ext cx="6089073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133</Words>
  <Application>Microsoft Office PowerPoint</Application>
  <PresentationFormat>Široki ekran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УСЛОВИ ЗА ЖИВОТ И ЗДРАВЉЕ</vt:lpstr>
      <vt:lpstr>PowerPoint prezentacija</vt:lpstr>
      <vt:lpstr>Важност здраве и правилне исхране за добро здравље</vt:lpstr>
      <vt:lpstr>Здраво јести значи узимати умјерене количине разноврсне хране </vt:lpstr>
      <vt:lpstr>Три оброка: доручак, ручак и вечера</vt:lpstr>
      <vt:lpstr>Поновимо!</vt:lpstr>
      <vt:lpstr>ЗАДАТАК ЗА САМОСТАЛАН РАД: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 за живот и здравље</dc:title>
  <dc:creator>MM</dc:creator>
  <cp:lastModifiedBy>MM</cp:lastModifiedBy>
  <cp:revision>17</cp:revision>
  <dcterms:created xsi:type="dcterms:W3CDTF">2020-11-07T23:09:44Z</dcterms:created>
  <dcterms:modified xsi:type="dcterms:W3CDTF">2020-11-11T23:22:00Z</dcterms:modified>
</cp:coreProperties>
</file>